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60" r:id="rId3"/>
    <p:sldId id="270" r:id="rId4"/>
    <p:sldId id="279" r:id="rId5"/>
    <p:sldId id="272" r:id="rId6"/>
    <p:sldId id="278" r:id="rId7"/>
    <p:sldId id="276" r:id="rId8"/>
    <p:sldId id="280" r:id="rId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D5B6A7-3CFE-417C-B99C-B11571DD3AE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593B3DC-3A75-4E3F-B7E3-F4242C02AD5D}">
      <dgm:prSet phldrT="[Testo]" custT="1"/>
      <dgm:spPr/>
      <dgm:t>
        <a:bodyPr/>
        <a:lstStyle/>
        <a:p>
          <a:r>
            <a:rPr lang="it-IT" sz="1200" b="1" dirty="0"/>
            <a:t>ITED</a:t>
          </a:r>
        </a:p>
      </dgm:t>
    </dgm:pt>
    <dgm:pt modelId="{E0EAF4F3-8728-4D8B-8EE2-ACAD5B872250}" type="parTrans" cxnId="{F1B72F6F-F492-4E7A-9E96-A62896078EF7}">
      <dgm:prSet/>
      <dgm:spPr/>
      <dgm:t>
        <a:bodyPr/>
        <a:lstStyle/>
        <a:p>
          <a:endParaRPr lang="it-IT" sz="1200" b="1"/>
        </a:p>
      </dgm:t>
    </dgm:pt>
    <dgm:pt modelId="{F36A8761-79C9-4D42-9529-D4E18D9C8CFC}" type="sibTrans" cxnId="{F1B72F6F-F492-4E7A-9E96-A62896078EF7}">
      <dgm:prSet/>
      <dgm:spPr/>
      <dgm:t>
        <a:bodyPr/>
        <a:lstStyle/>
        <a:p>
          <a:endParaRPr lang="it-IT" sz="1200" b="1"/>
        </a:p>
      </dgm:t>
    </dgm:pt>
    <dgm:pt modelId="{BC7845B0-94C7-4106-943D-75BC2E3EDA5E}" type="asst">
      <dgm:prSet phldrT="[Testo]" custT="1"/>
      <dgm:spPr/>
      <dgm:t>
        <a:bodyPr/>
        <a:lstStyle/>
        <a:p>
          <a:r>
            <a:rPr lang="it-IT" sz="1200" b="1" dirty="0"/>
            <a:t>Unità Cyber Security</a:t>
          </a:r>
        </a:p>
      </dgm:t>
    </dgm:pt>
    <dgm:pt modelId="{7BD5AFB6-4C31-475E-B999-0B36B508DA00}" type="parTrans" cxnId="{6FE5DC8D-4B59-4022-ABF4-C0770E07B78C}">
      <dgm:prSet/>
      <dgm:spPr/>
      <dgm:t>
        <a:bodyPr/>
        <a:lstStyle/>
        <a:p>
          <a:endParaRPr lang="it-IT" sz="1200" b="1"/>
        </a:p>
      </dgm:t>
    </dgm:pt>
    <dgm:pt modelId="{392FB462-DC40-43C1-A9DB-EB0C4BCC4B95}" type="sibTrans" cxnId="{6FE5DC8D-4B59-4022-ABF4-C0770E07B78C}">
      <dgm:prSet/>
      <dgm:spPr/>
      <dgm:t>
        <a:bodyPr/>
        <a:lstStyle/>
        <a:p>
          <a:endParaRPr lang="it-IT" sz="1200" b="1"/>
        </a:p>
      </dgm:t>
    </dgm:pt>
    <dgm:pt modelId="{1C127070-8361-47A8-AB80-5491C5A23919}">
      <dgm:prSet phldrT="[Testo]" custT="1"/>
      <dgm:spPr/>
      <dgm:t>
        <a:bodyPr/>
        <a:lstStyle/>
        <a:p>
          <a:r>
            <a:rPr lang="it-IT" sz="1200" b="1" dirty="0"/>
            <a:t>Area Citizen Experience</a:t>
          </a:r>
        </a:p>
      </dgm:t>
    </dgm:pt>
    <dgm:pt modelId="{84781605-5DFD-433F-A441-42D5A4D782A6}" type="parTrans" cxnId="{560C9A70-E932-4A6E-B7B3-441BE6059637}">
      <dgm:prSet/>
      <dgm:spPr/>
      <dgm:t>
        <a:bodyPr/>
        <a:lstStyle/>
        <a:p>
          <a:endParaRPr lang="it-IT" sz="1200" b="1"/>
        </a:p>
      </dgm:t>
    </dgm:pt>
    <dgm:pt modelId="{5E56983A-3AF2-4D5A-9268-952072E9C1D1}" type="sibTrans" cxnId="{560C9A70-E932-4A6E-B7B3-441BE6059637}">
      <dgm:prSet/>
      <dgm:spPr/>
      <dgm:t>
        <a:bodyPr/>
        <a:lstStyle/>
        <a:p>
          <a:endParaRPr lang="it-IT" sz="1200" b="1"/>
        </a:p>
      </dgm:t>
    </dgm:pt>
    <dgm:pt modelId="{27DED6E6-0A65-40E8-84CF-9940646999A6}">
      <dgm:prSet phldrT="[Testo]" custT="1"/>
      <dgm:spPr/>
      <dgm:t>
        <a:bodyPr/>
        <a:lstStyle/>
        <a:p>
          <a:r>
            <a:rPr lang="it-IT" sz="1200" b="1" dirty="0"/>
            <a:t>Area Servizi Applicativi</a:t>
          </a:r>
        </a:p>
      </dgm:t>
    </dgm:pt>
    <dgm:pt modelId="{59850CDF-7070-4F3B-AA00-4D64A1DCC742}" type="parTrans" cxnId="{15496FA4-ED4D-46F4-AB20-2AB133912520}">
      <dgm:prSet/>
      <dgm:spPr/>
      <dgm:t>
        <a:bodyPr/>
        <a:lstStyle/>
        <a:p>
          <a:endParaRPr lang="it-IT" sz="1200" b="1"/>
        </a:p>
      </dgm:t>
    </dgm:pt>
    <dgm:pt modelId="{E8B1DCAE-3EC3-4050-9BE0-3DD52FFE2554}" type="sibTrans" cxnId="{15496FA4-ED4D-46F4-AB20-2AB133912520}">
      <dgm:prSet/>
      <dgm:spPr/>
      <dgm:t>
        <a:bodyPr/>
        <a:lstStyle/>
        <a:p>
          <a:endParaRPr lang="it-IT" sz="1200" b="1"/>
        </a:p>
      </dgm:t>
    </dgm:pt>
    <dgm:pt modelId="{842D1361-0C74-4A5B-9E5B-1FA95A942852}">
      <dgm:prSet phldrT="[Testo]" custT="1"/>
      <dgm:spPr/>
      <dgm:t>
        <a:bodyPr/>
        <a:lstStyle/>
        <a:p>
          <a:r>
            <a:rPr lang="it-IT" sz="1200" b="1" dirty="0"/>
            <a:t>Area Interoperabilità del Dato</a:t>
          </a:r>
        </a:p>
      </dgm:t>
    </dgm:pt>
    <dgm:pt modelId="{29300364-63A7-4CBE-8FBA-C384635A0939}" type="parTrans" cxnId="{F399F293-ED22-41C4-AF49-F978842A2244}">
      <dgm:prSet/>
      <dgm:spPr/>
      <dgm:t>
        <a:bodyPr/>
        <a:lstStyle/>
        <a:p>
          <a:endParaRPr lang="it-IT" sz="1200" b="1"/>
        </a:p>
      </dgm:t>
    </dgm:pt>
    <dgm:pt modelId="{83FF1007-3B4C-4A8C-AEF9-DAF9D6230424}" type="sibTrans" cxnId="{F399F293-ED22-41C4-AF49-F978842A2244}">
      <dgm:prSet/>
      <dgm:spPr/>
      <dgm:t>
        <a:bodyPr/>
        <a:lstStyle/>
        <a:p>
          <a:endParaRPr lang="it-IT" sz="1200" b="1"/>
        </a:p>
      </dgm:t>
    </dgm:pt>
    <dgm:pt modelId="{1498B74E-F3FA-43A2-9859-8554F4B0316E}" type="asst">
      <dgm:prSet phldrT="[Testo]" custT="1"/>
      <dgm:spPr/>
      <dgm:t>
        <a:bodyPr/>
        <a:lstStyle/>
        <a:p>
          <a:r>
            <a:rPr lang="it-IT" sz="1200" b="1" dirty="0"/>
            <a:t>Unità Funzioni Trasversali</a:t>
          </a:r>
        </a:p>
      </dgm:t>
    </dgm:pt>
    <dgm:pt modelId="{991A0909-4B1A-44BC-ADB4-D56D23BDE117}" type="parTrans" cxnId="{2E4860A2-3253-4A29-98BF-875772497C33}">
      <dgm:prSet/>
      <dgm:spPr/>
      <dgm:t>
        <a:bodyPr/>
        <a:lstStyle/>
        <a:p>
          <a:endParaRPr lang="it-IT" sz="1200" b="1"/>
        </a:p>
      </dgm:t>
    </dgm:pt>
    <dgm:pt modelId="{4F7CFAD9-D638-4090-B60B-83C35422CBD2}" type="sibTrans" cxnId="{2E4860A2-3253-4A29-98BF-875772497C33}">
      <dgm:prSet/>
      <dgm:spPr/>
      <dgm:t>
        <a:bodyPr/>
        <a:lstStyle/>
        <a:p>
          <a:endParaRPr lang="it-IT" sz="1200" b="1"/>
        </a:p>
      </dgm:t>
    </dgm:pt>
    <dgm:pt modelId="{893AD9FB-5672-42C9-B040-D765B5039769}">
      <dgm:prSet phldrT="[Testo]" custT="1"/>
      <dgm:spPr/>
      <dgm:t>
        <a:bodyPr/>
        <a:lstStyle/>
        <a:p>
          <a:r>
            <a:rPr lang="it-IT" sz="1200" b="1" dirty="0"/>
            <a:t>Area Strategia Demand e Governo</a:t>
          </a:r>
        </a:p>
      </dgm:t>
    </dgm:pt>
    <dgm:pt modelId="{1EB79DEE-B9EA-4E95-BBE2-8C7C07D9E18C}" type="parTrans" cxnId="{5B135BE2-FF0B-44F6-83E4-53F7C1E1596C}">
      <dgm:prSet/>
      <dgm:spPr/>
      <dgm:t>
        <a:bodyPr/>
        <a:lstStyle/>
        <a:p>
          <a:endParaRPr lang="it-IT" sz="1200" b="1"/>
        </a:p>
      </dgm:t>
    </dgm:pt>
    <dgm:pt modelId="{2A532B0F-D4C5-4C9B-9323-E1AD9CC0C1CF}" type="sibTrans" cxnId="{5B135BE2-FF0B-44F6-83E4-53F7C1E1596C}">
      <dgm:prSet/>
      <dgm:spPr/>
      <dgm:t>
        <a:bodyPr/>
        <a:lstStyle/>
        <a:p>
          <a:endParaRPr lang="it-IT" sz="1200" b="1"/>
        </a:p>
      </dgm:t>
    </dgm:pt>
    <dgm:pt modelId="{5DFFCC2D-032C-4C7E-89D0-FFCAB698FB5D}">
      <dgm:prSet phldrT="[Testo]" custT="1"/>
      <dgm:spPr/>
      <dgm:t>
        <a:bodyPr/>
        <a:lstStyle/>
        <a:p>
          <a:r>
            <a:rPr lang="it-IT" sz="1200" b="1" dirty="0"/>
            <a:t>Area Coordinamento Infrastrutture Tecnologiche</a:t>
          </a:r>
        </a:p>
      </dgm:t>
    </dgm:pt>
    <dgm:pt modelId="{6B867038-BC26-4D48-B5C8-640299DE651C}" type="parTrans" cxnId="{AF7BB91B-0F71-437B-9332-1EE6D991B112}">
      <dgm:prSet/>
      <dgm:spPr/>
      <dgm:t>
        <a:bodyPr/>
        <a:lstStyle/>
        <a:p>
          <a:endParaRPr lang="it-IT" sz="1200" b="1"/>
        </a:p>
      </dgm:t>
    </dgm:pt>
    <dgm:pt modelId="{4E115D40-0FCD-4F0F-9A4C-B09B914C965A}" type="sibTrans" cxnId="{AF7BB91B-0F71-437B-9332-1EE6D991B112}">
      <dgm:prSet/>
      <dgm:spPr/>
      <dgm:t>
        <a:bodyPr/>
        <a:lstStyle/>
        <a:p>
          <a:endParaRPr lang="it-IT" sz="1200" b="1"/>
        </a:p>
      </dgm:t>
    </dgm:pt>
    <dgm:pt modelId="{D8A2D8ED-C0F5-46CB-94D3-98B58C944FE0}">
      <dgm:prSet phldrT="[Testo]" custT="1"/>
      <dgm:spPr/>
      <dgm:t>
        <a:bodyPr/>
        <a:lstStyle/>
        <a:p>
          <a:r>
            <a:rPr lang="it-IT" sz="1200" b="1" dirty="0"/>
            <a:t>Area CRM</a:t>
          </a:r>
        </a:p>
      </dgm:t>
    </dgm:pt>
    <dgm:pt modelId="{E7DAAA6D-AEB8-4032-B28F-C746F4752E5A}" type="parTrans" cxnId="{903BE703-BECC-48D2-9A5A-030C626895EF}">
      <dgm:prSet/>
      <dgm:spPr/>
      <dgm:t>
        <a:bodyPr/>
        <a:lstStyle/>
        <a:p>
          <a:endParaRPr lang="it-IT" b="1"/>
        </a:p>
      </dgm:t>
    </dgm:pt>
    <dgm:pt modelId="{0E2F8B2E-FDB2-42F6-BE5E-B80B2FEFA226}" type="sibTrans" cxnId="{903BE703-BECC-48D2-9A5A-030C626895EF}">
      <dgm:prSet/>
      <dgm:spPr/>
      <dgm:t>
        <a:bodyPr/>
        <a:lstStyle/>
        <a:p>
          <a:endParaRPr lang="it-IT" b="1"/>
        </a:p>
      </dgm:t>
    </dgm:pt>
    <dgm:pt modelId="{90173C34-EF9F-453B-95E6-CE41A44C9D19}" type="pres">
      <dgm:prSet presAssocID="{BED5B6A7-3CFE-417C-B99C-B11571DD3AE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923B997-4F48-4020-9F9B-02F6A9E61BBE}" type="pres">
      <dgm:prSet presAssocID="{6593B3DC-3A75-4E3F-B7E3-F4242C02AD5D}" presName="hierRoot1" presStyleCnt="0">
        <dgm:presLayoutVars>
          <dgm:hierBranch val="init"/>
        </dgm:presLayoutVars>
      </dgm:prSet>
      <dgm:spPr/>
    </dgm:pt>
    <dgm:pt modelId="{E7182440-7BB3-4074-913D-5F6B168DA496}" type="pres">
      <dgm:prSet presAssocID="{6593B3DC-3A75-4E3F-B7E3-F4242C02AD5D}" presName="rootComposite1" presStyleCnt="0"/>
      <dgm:spPr/>
    </dgm:pt>
    <dgm:pt modelId="{DC91189B-4DB7-4E54-B371-EB2F145D2E62}" type="pres">
      <dgm:prSet presAssocID="{6593B3DC-3A75-4E3F-B7E3-F4242C02AD5D}" presName="rootText1" presStyleLbl="node0" presStyleIdx="0" presStyleCnt="1">
        <dgm:presLayoutVars>
          <dgm:chPref val="3"/>
        </dgm:presLayoutVars>
      </dgm:prSet>
      <dgm:spPr/>
    </dgm:pt>
    <dgm:pt modelId="{6C138FC8-909A-4531-837E-9A39B9D9D2BC}" type="pres">
      <dgm:prSet presAssocID="{6593B3DC-3A75-4E3F-B7E3-F4242C02AD5D}" presName="rootConnector1" presStyleLbl="node1" presStyleIdx="0" presStyleCnt="0"/>
      <dgm:spPr/>
    </dgm:pt>
    <dgm:pt modelId="{D6614E39-281B-46D4-B205-C1A3D6BB9BFE}" type="pres">
      <dgm:prSet presAssocID="{6593B3DC-3A75-4E3F-B7E3-F4242C02AD5D}" presName="hierChild2" presStyleCnt="0"/>
      <dgm:spPr/>
    </dgm:pt>
    <dgm:pt modelId="{29983531-FE66-4BFE-AC3A-752298548BB8}" type="pres">
      <dgm:prSet presAssocID="{84781605-5DFD-433F-A441-42D5A4D782A6}" presName="Name37" presStyleLbl="parChTrans1D2" presStyleIdx="0" presStyleCnt="7"/>
      <dgm:spPr/>
    </dgm:pt>
    <dgm:pt modelId="{B8A5BF73-2333-46D3-B7BB-6984B6E0FC5A}" type="pres">
      <dgm:prSet presAssocID="{1C127070-8361-47A8-AB80-5491C5A23919}" presName="hierRoot2" presStyleCnt="0">
        <dgm:presLayoutVars>
          <dgm:hierBranch val="init"/>
        </dgm:presLayoutVars>
      </dgm:prSet>
      <dgm:spPr/>
    </dgm:pt>
    <dgm:pt modelId="{28ABE334-F341-4E1F-90C6-292499307B64}" type="pres">
      <dgm:prSet presAssocID="{1C127070-8361-47A8-AB80-5491C5A23919}" presName="rootComposite" presStyleCnt="0"/>
      <dgm:spPr/>
    </dgm:pt>
    <dgm:pt modelId="{CAE48694-EA17-4AAE-ABB5-C8C92F592ACB}" type="pres">
      <dgm:prSet presAssocID="{1C127070-8361-47A8-AB80-5491C5A23919}" presName="rootText" presStyleLbl="node2" presStyleIdx="0" presStyleCnt="5">
        <dgm:presLayoutVars>
          <dgm:chPref val="3"/>
        </dgm:presLayoutVars>
      </dgm:prSet>
      <dgm:spPr/>
    </dgm:pt>
    <dgm:pt modelId="{C88A58CF-406C-4362-90FF-04942B1F45C2}" type="pres">
      <dgm:prSet presAssocID="{1C127070-8361-47A8-AB80-5491C5A23919}" presName="rootConnector" presStyleLbl="node2" presStyleIdx="0" presStyleCnt="5"/>
      <dgm:spPr/>
    </dgm:pt>
    <dgm:pt modelId="{9BF47EB6-FA07-40B3-A49A-5AB7A4974C0D}" type="pres">
      <dgm:prSet presAssocID="{1C127070-8361-47A8-AB80-5491C5A23919}" presName="hierChild4" presStyleCnt="0"/>
      <dgm:spPr/>
    </dgm:pt>
    <dgm:pt modelId="{5C17BC62-4CF1-4B2E-89B6-EAB6A0D78D83}" type="pres">
      <dgm:prSet presAssocID="{E7DAAA6D-AEB8-4032-B28F-C746F4752E5A}" presName="Name37" presStyleLbl="parChTrans1D3" presStyleIdx="0" presStyleCnt="1"/>
      <dgm:spPr/>
    </dgm:pt>
    <dgm:pt modelId="{9DDAD152-B693-4682-B0DD-24118D552362}" type="pres">
      <dgm:prSet presAssocID="{D8A2D8ED-C0F5-46CB-94D3-98B58C944FE0}" presName="hierRoot2" presStyleCnt="0">
        <dgm:presLayoutVars>
          <dgm:hierBranch val="init"/>
        </dgm:presLayoutVars>
      </dgm:prSet>
      <dgm:spPr/>
    </dgm:pt>
    <dgm:pt modelId="{74526C09-A879-46D2-8DCF-BBC8E77D3FC4}" type="pres">
      <dgm:prSet presAssocID="{D8A2D8ED-C0F5-46CB-94D3-98B58C944FE0}" presName="rootComposite" presStyleCnt="0"/>
      <dgm:spPr/>
    </dgm:pt>
    <dgm:pt modelId="{FDD7040B-6A1A-47E5-AC88-BFF03BBF9D6C}" type="pres">
      <dgm:prSet presAssocID="{D8A2D8ED-C0F5-46CB-94D3-98B58C944FE0}" presName="rootText" presStyleLbl="node3" presStyleIdx="0" presStyleCnt="1" custScaleY="41753">
        <dgm:presLayoutVars>
          <dgm:chPref val="3"/>
        </dgm:presLayoutVars>
      </dgm:prSet>
      <dgm:spPr/>
    </dgm:pt>
    <dgm:pt modelId="{DA193B8A-896F-4C9A-A73E-0268761DE91B}" type="pres">
      <dgm:prSet presAssocID="{D8A2D8ED-C0F5-46CB-94D3-98B58C944FE0}" presName="rootConnector" presStyleLbl="node3" presStyleIdx="0" presStyleCnt="1"/>
      <dgm:spPr/>
    </dgm:pt>
    <dgm:pt modelId="{2369F1CE-7DCE-4E6D-8DC7-504C60278333}" type="pres">
      <dgm:prSet presAssocID="{D8A2D8ED-C0F5-46CB-94D3-98B58C944FE0}" presName="hierChild4" presStyleCnt="0"/>
      <dgm:spPr/>
    </dgm:pt>
    <dgm:pt modelId="{980B9CC5-8258-43D3-8ED2-B9A40AA66A3D}" type="pres">
      <dgm:prSet presAssocID="{D8A2D8ED-C0F5-46CB-94D3-98B58C944FE0}" presName="hierChild5" presStyleCnt="0"/>
      <dgm:spPr/>
    </dgm:pt>
    <dgm:pt modelId="{2EAAB536-54D5-4E01-B0EB-2C970BB60ADE}" type="pres">
      <dgm:prSet presAssocID="{1C127070-8361-47A8-AB80-5491C5A23919}" presName="hierChild5" presStyleCnt="0"/>
      <dgm:spPr/>
    </dgm:pt>
    <dgm:pt modelId="{89BF10F0-1420-45F5-A3E9-1798E1C0A49E}" type="pres">
      <dgm:prSet presAssocID="{59850CDF-7070-4F3B-AA00-4D64A1DCC742}" presName="Name37" presStyleLbl="parChTrans1D2" presStyleIdx="1" presStyleCnt="7"/>
      <dgm:spPr/>
    </dgm:pt>
    <dgm:pt modelId="{0ABB7701-0571-46B6-960D-2420191D271D}" type="pres">
      <dgm:prSet presAssocID="{27DED6E6-0A65-40E8-84CF-9940646999A6}" presName="hierRoot2" presStyleCnt="0">
        <dgm:presLayoutVars>
          <dgm:hierBranch val="init"/>
        </dgm:presLayoutVars>
      </dgm:prSet>
      <dgm:spPr/>
    </dgm:pt>
    <dgm:pt modelId="{BF136F4D-0B59-418E-B5F8-B2C595A9E8BE}" type="pres">
      <dgm:prSet presAssocID="{27DED6E6-0A65-40E8-84CF-9940646999A6}" presName="rootComposite" presStyleCnt="0"/>
      <dgm:spPr/>
    </dgm:pt>
    <dgm:pt modelId="{6247C3B9-9FAD-446A-9442-7D35CB8A2E8D}" type="pres">
      <dgm:prSet presAssocID="{27DED6E6-0A65-40E8-84CF-9940646999A6}" presName="rootText" presStyleLbl="node2" presStyleIdx="1" presStyleCnt="5">
        <dgm:presLayoutVars>
          <dgm:chPref val="3"/>
        </dgm:presLayoutVars>
      </dgm:prSet>
      <dgm:spPr/>
    </dgm:pt>
    <dgm:pt modelId="{7AA2B0E4-ABE9-46A7-89D3-395F1B4FFAEF}" type="pres">
      <dgm:prSet presAssocID="{27DED6E6-0A65-40E8-84CF-9940646999A6}" presName="rootConnector" presStyleLbl="node2" presStyleIdx="1" presStyleCnt="5"/>
      <dgm:spPr/>
    </dgm:pt>
    <dgm:pt modelId="{4D5AA7F9-898E-475F-9D38-89BD091161BF}" type="pres">
      <dgm:prSet presAssocID="{27DED6E6-0A65-40E8-84CF-9940646999A6}" presName="hierChild4" presStyleCnt="0"/>
      <dgm:spPr/>
    </dgm:pt>
    <dgm:pt modelId="{82E30F50-1B8F-492F-AD5F-9E3720F46D71}" type="pres">
      <dgm:prSet presAssocID="{27DED6E6-0A65-40E8-84CF-9940646999A6}" presName="hierChild5" presStyleCnt="0"/>
      <dgm:spPr/>
    </dgm:pt>
    <dgm:pt modelId="{40EE840A-9801-4174-9C41-A5D44065F32A}" type="pres">
      <dgm:prSet presAssocID="{29300364-63A7-4CBE-8FBA-C384635A0939}" presName="Name37" presStyleLbl="parChTrans1D2" presStyleIdx="2" presStyleCnt="7"/>
      <dgm:spPr/>
    </dgm:pt>
    <dgm:pt modelId="{DEF882D1-4106-4264-86AA-24926484C221}" type="pres">
      <dgm:prSet presAssocID="{842D1361-0C74-4A5B-9E5B-1FA95A942852}" presName="hierRoot2" presStyleCnt="0">
        <dgm:presLayoutVars>
          <dgm:hierBranch val="init"/>
        </dgm:presLayoutVars>
      </dgm:prSet>
      <dgm:spPr/>
    </dgm:pt>
    <dgm:pt modelId="{636122AC-D5D1-4D12-8DC7-4BD9E3F5733E}" type="pres">
      <dgm:prSet presAssocID="{842D1361-0C74-4A5B-9E5B-1FA95A942852}" presName="rootComposite" presStyleCnt="0"/>
      <dgm:spPr/>
    </dgm:pt>
    <dgm:pt modelId="{7BF39F1A-1D1D-43DE-98C6-F18EC903B44A}" type="pres">
      <dgm:prSet presAssocID="{842D1361-0C74-4A5B-9E5B-1FA95A942852}" presName="rootText" presStyleLbl="node2" presStyleIdx="2" presStyleCnt="5">
        <dgm:presLayoutVars>
          <dgm:chPref val="3"/>
        </dgm:presLayoutVars>
      </dgm:prSet>
      <dgm:spPr/>
    </dgm:pt>
    <dgm:pt modelId="{D01B7FAC-4C79-4ECB-826D-B9849FEAFFBC}" type="pres">
      <dgm:prSet presAssocID="{842D1361-0C74-4A5B-9E5B-1FA95A942852}" presName="rootConnector" presStyleLbl="node2" presStyleIdx="2" presStyleCnt="5"/>
      <dgm:spPr/>
    </dgm:pt>
    <dgm:pt modelId="{2B50C4A0-987A-481D-B074-0929188792B2}" type="pres">
      <dgm:prSet presAssocID="{842D1361-0C74-4A5B-9E5B-1FA95A942852}" presName="hierChild4" presStyleCnt="0"/>
      <dgm:spPr/>
    </dgm:pt>
    <dgm:pt modelId="{4A8E9A0A-9835-4BD9-8699-82C9856FF1A6}" type="pres">
      <dgm:prSet presAssocID="{842D1361-0C74-4A5B-9E5B-1FA95A942852}" presName="hierChild5" presStyleCnt="0"/>
      <dgm:spPr/>
    </dgm:pt>
    <dgm:pt modelId="{29004E6E-9CA6-455D-A20F-8AC55F966BDC}" type="pres">
      <dgm:prSet presAssocID="{1EB79DEE-B9EA-4E95-BBE2-8C7C07D9E18C}" presName="Name37" presStyleLbl="parChTrans1D2" presStyleIdx="3" presStyleCnt="7"/>
      <dgm:spPr/>
    </dgm:pt>
    <dgm:pt modelId="{3259C8E3-B671-4A61-8986-9E1163F72F1B}" type="pres">
      <dgm:prSet presAssocID="{893AD9FB-5672-42C9-B040-D765B5039769}" presName="hierRoot2" presStyleCnt="0">
        <dgm:presLayoutVars>
          <dgm:hierBranch val="init"/>
        </dgm:presLayoutVars>
      </dgm:prSet>
      <dgm:spPr/>
    </dgm:pt>
    <dgm:pt modelId="{FCD47C55-B93A-4FFB-A8F4-5562E2F37750}" type="pres">
      <dgm:prSet presAssocID="{893AD9FB-5672-42C9-B040-D765B5039769}" presName="rootComposite" presStyleCnt="0"/>
      <dgm:spPr/>
    </dgm:pt>
    <dgm:pt modelId="{5636B060-3C5A-465A-BFE2-7FD5D7AB8C42}" type="pres">
      <dgm:prSet presAssocID="{893AD9FB-5672-42C9-B040-D765B5039769}" presName="rootText" presStyleLbl="node2" presStyleIdx="3" presStyleCnt="5">
        <dgm:presLayoutVars>
          <dgm:chPref val="3"/>
        </dgm:presLayoutVars>
      </dgm:prSet>
      <dgm:spPr/>
    </dgm:pt>
    <dgm:pt modelId="{87344F9D-2A59-4B8D-AAED-F3B8A3836148}" type="pres">
      <dgm:prSet presAssocID="{893AD9FB-5672-42C9-B040-D765B5039769}" presName="rootConnector" presStyleLbl="node2" presStyleIdx="3" presStyleCnt="5"/>
      <dgm:spPr/>
    </dgm:pt>
    <dgm:pt modelId="{19B42070-3064-4DB8-9B93-5F2570B35497}" type="pres">
      <dgm:prSet presAssocID="{893AD9FB-5672-42C9-B040-D765B5039769}" presName="hierChild4" presStyleCnt="0"/>
      <dgm:spPr/>
    </dgm:pt>
    <dgm:pt modelId="{501CFC24-02B7-431C-81F4-140F2E301302}" type="pres">
      <dgm:prSet presAssocID="{893AD9FB-5672-42C9-B040-D765B5039769}" presName="hierChild5" presStyleCnt="0"/>
      <dgm:spPr/>
    </dgm:pt>
    <dgm:pt modelId="{F93042E5-8662-47AE-9D54-6A1ECDC56830}" type="pres">
      <dgm:prSet presAssocID="{6B867038-BC26-4D48-B5C8-640299DE651C}" presName="Name37" presStyleLbl="parChTrans1D2" presStyleIdx="4" presStyleCnt="7"/>
      <dgm:spPr/>
    </dgm:pt>
    <dgm:pt modelId="{F7A34010-9B56-4F02-BBB1-99D27D43F410}" type="pres">
      <dgm:prSet presAssocID="{5DFFCC2D-032C-4C7E-89D0-FFCAB698FB5D}" presName="hierRoot2" presStyleCnt="0">
        <dgm:presLayoutVars>
          <dgm:hierBranch val="init"/>
        </dgm:presLayoutVars>
      </dgm:prSet>
      <dgm:spPr/>
    </dgm:pt>
    <dgm:pt modelId="{52E34B79-2226-47D9-9EB2-95F7D0BF3080}" type="pres">
      <dgm:prSet presAssocID="{5DFFCC2D-032C-4C7E-89D0-FFCAB698FB5D}" presName="rootComposite" presStyleCnt="0"/>
      <dgm:spPr/>
    </dgm:pt>
    <dgm:pt modelId="{11E97721-57CA-499B-9382-68363E1FCD64}" type="pres">
      <dgm:prSet presAssocID="{5DFFCC2D-032C-4C7E-89D0-FFCAB698FB5D}" presName="rootText" presStyleLbl="node2" presStyleIdx="4" presStyleCnt="5">
        <dgm:presLayoutVars>
          <dgm:chPref val="3"/>
        </dgm:presLayoutVars>
      </dgm:prSet>
      <dgm:spPr/>
    </dgm:pt>
    <dgm:pt modelId="{B97E4A3D-C24C-4156-9449-0D5F94613E02}" type="pres">
      <dgm:prSet presAssocID="{5DFFCC2D-032C-4C7E-89D0-FFCAB698FB5D}" presName="rootConnector" presStyleLbl="node2" presStyleIdx="4" presStyleCnt="5"/>
      <dgm:spPr/>
    </dgm:pt>
    <dgm:pt modelId="{71223F69-B578-4AD4-8570-484A50297309}" type="pres">
      <dgm:prSet presAssocID="{5DFFCC2D-032C-4C7E-89D0-FFCAB698FB5D}" presName="hierChild4" presStyleCnt="0"/>
      <dgm:spPr/>
    </dgm:pt>
    <dgm:pt modelId="{D7C1152B-370C-4A78-BD38-3414C7C890CA}" type="pres">
      <dgm:prSet presAssocID="{5DFFCC2D-032C-4C7E-89D0-FFCAB698FB5D}" presName="hierChild5" presStyleCnt="0"/>
      <dgm:spPr/>
    </dgm:pt>
    <dgm:pt modelId="{525770D8-7A6A-4972-A011-FF72933A2BBF}" type="pres">
      <dgm:prSet presAssocID="{6593B3DC-3A75-4E3F-B7E3-F4242C02AD5D}" presName="hierChild3" presStyleCnt="0"/>
      <dgm:spPr/>
    </dgm:pt>
    <dgm:pt modelId="{9FA3E52E-9C20-44D4-A381-4C87F01F8BEC}" type="pres">
      <dgm:prSet presAssocID="{7BD5AFB6-4C31-475E-B999-0B36B508DA00}" presName="Name111" presStyleLbl="parChTrans1D2" presStyleIdx="5" presStyleCnt="7"/>
      <dgm:spPr/>
    </dgm:pt>
    <dgm:pt modelId="{B720F7D2-95FA-40E0-B019-B4DD1794EE46}" type="pres">
      <dgm:prSet presAssocID="{BC7845B0-94C7-4106-943D-75BC2E3EDA5E}" presName="hierRoot3" presStyleCnt="0">
        <dgm:presLayoutVars>
          <dgm:hierBranch val="init"/>
        </dgm:presLayoutVars>
      </dgm:prSet>
      <dgm:spPr/>
    </dgm:pt>
    <dgm:pt modelId="{451C0449-D2FB-427C-9EB5-2FB050C0525D}" type="pres">
      <dgm:prSet presAssocID="{BC7845B0-94C7-4106-943D-75BC2E3EDA5E}" presName="rootComposite3" presStyleCnt="0"/>
      <dgm:spPr/>
    </dgm:pt>
    <dgm:pt modelId="{32548001-A513-47F5-B74A-6D4ED1AA6FCE}" type="pres">
      <dgm:prSet presAssocID="{BC7845B0-94C7-4106-943D-75BC2E3EDA5E}" presName="rootText3" presStyleLbl="asst1" presStyleIdx="0" presStyleCnt="2">
        <dgm:presLayoutVars>
          <dgm:chPref val="3"/>
        </dgm:presLayoutVars>
      </dgm:prSet>
      <dgm:spPr/>
    </dgm:pt>
    <dgm:pt modelId="{F39FCF18-0F5C-4D7A-B034-6248D24DDA1E}" type="pres">
      <dgm:prSet presAssocID="{BC7845B0-94C7-4106-943D-75BC2E3EDA5E}" presName="rootConnector3" presStyleLbl="asst1" presStyleIdx="0" presStyleCnt="2"/>
      <dgm:spPr/>
    </dgm:pt>
    <dgm:pt modelId="{DFACC6A6-C798-4E4B-8D47-23F5B3DA53D1}" type="pres">
      <dgm:prSet presAssocID="{BC7845B0-94C7-4106-943D-75BC2E3EDA5E}" presName="hierChild6" presStyleCnt="0"/>
      <dgm:spPr/>
    </dgm:pt>
    <dgm:pt modelId="{9CC7C27D-8FDD-4E91-9EE5-306E93DB5F8F}" type="pres">
      <dgm:prSet presAssocID="{BC7845B0-94C7-4106-943D-75BC2E3EDA5E}" presName="hierChild7" presStyleCnt="0"/>
      <dgm:spPr/>
    </dgm:pt>
    <dgm:pt modelId="{61B4DEF2-DC5E-467F-82B2-EE652436EDCE}" type="pres">
      <dgm:prSet presAssocID="{991A0909-4B1A-44BC-ADB4-D56D23BDE117}" presName="Name111" presStyleLbl="parChTrans1D2" presStyleIdx="6" presStyleCnt="7"/>
      <dgm:spPr/>
    </dgm:pt>
    <dgm:pt modelId="{7D21256B-4307-4446-A4CC-B9C33C3162FC}" type="pres">
      <dgm:prSet presAssocID="{1498B74E-F3FA-43A2-9859-8554F4B0316E}" presName="hierRoot3" presStyleCnt="0">
        <dgm:presLayoutVars>
          <dgm:hierBranch val="init"/>
        </dgm:presLayoutVars>
      </dgm:prSet>
      <dgm:spPr/>
    </dgm:pt>
    <dgm:pt modelId="{BC82145F-E32A-4B70-B655-DCF000A24CB4}" type="pres">
      <dgm:prSet presAssocID="{1498B74E-F3FA-43A2-9859-8554F4B0316E}" presName="rootComposite3" presStyleCnt="0"/>
      <dgm:spPr/>
    </dgm:pt>
    <dgm:pt modelId="{818F4551-F3D0-4BB3-957E-126F869337D8}" type="pres">
      <dgm:prSet presAssocID="{1498B74E-F3FA-43A2-9859-8554F4B0316E}" presName="rootText3" presStyleLbl="asst1" presStyleIdx="1" presStyleCnt="2">
        <dgm:presLayoutVars>
          <dgm:chPref val="3"/>
        </dgm:presLayoutVars>
      </dgm:prSet>
      <dgm:spPr/>
    </dgm:pt>
    <dgm:pt modelId="{FDD4EEFE-2D83-426F-AE92-E4395ACCF985}" type="pres">
      <dgm:prSet presAssocID="{1498B74E-F3FA-43A2-9859-8554F4B0316E}" presName="rootConnector3" presStyleLbl="asst1" presStyleIdx="1" presStyleCnt="2"/>
      <dgm:spPr/>
    </dgm:pt>
    <dgm:pt modelId="{7E81F167-882B-4EAA-8D07-2EA35FC0882C}" type="pres">
      <dgm:prSet presAssocID="{1498B74E-F3FA-43A2-9859-8554F4B0316E}" presName="hierChild6" presStyleCnt="0"/>
      <dgm:spPr/>
    </dgm:pt>
    <dgm:pt modelId="{337448B1-D626-4716-AFD2-3F65CFB77F5B}" type="pres">
      <dgm:prSet presAssocID="{1498B74E-F3FA-43A2-9859-8554F4B0316E}" presName="hierChild7" presStyleCnt="0"/>
      <dgm:spPr/>
    </dgm:pt>
  </dgm:ptLst>
  <dgm:cxnLst>
    <dgm:cxn modelId="{903BE703-BECC-48D2-9A5A-030C626895EF}" srcId="{1C127070-8361-47A8-AB80-5491C5A23919}" destId="{D8A2D8ED-C0F5-46CB-94D3-98B58C944FE0}" srcOrd="0" destOrd="0" parTransId="{E7DAAA6D-AEB8-4032-B28F-C746F4752E5A}" sibTransId="{0E2F8B2E-FDB2-42F6-BE5E-B80B2FEFA226}"/>
    <dgm:cxn modelId="{8D7AA413-3A28-47D3-886B-7BF3FA746054}" type="presOf" srcId="{1EB79DEE-B9EA-4E95-BBE2-8C7C07D9E18C}" destId="{29004E6E-9CA6-455D-A20F-8AC55F966BDC}" srcOrd="0" destOrd="0" presId="urn:microsoft.com/office/officeart/2005/8/layout/orgChart1"/>
    <dgm:cxn modelId="{AF7BB91B-0F71-437B-9332-1EE6D991B112}" srcId="{6593B3DC-3A75-4E3F-B7E3-F4242C02AD5D}" destId="{5DFFCC2D-032C-4C7E-89D0-FFCAB698FB5D}" srcOrd="6" destOrd="0" parTransId="{6B867038-BC26-4D48-B5C8-640299DE651C}" sibTransId="{4E115D40-0FCD-4F0F-9A4C-B09B914C965A}"/>
    <dgm:cxn modelId="{9539782C-4A26-4738-9723-CA12EAE9511B}" type="presOf" srcId="{1C127070-8361-47A8-AB80-5491C5A23919}" destId="{C88A58CF-406C-4362-90FF-04942B1F45C2}" srcOrd="1" destOrd="0" presId="urn:microsoft.com/office/officeart/2005/8/layout/orgChart1"/>
    <dgm:cxn modelId="{F0D62634-442A-47A5-BCF4-E8AEBC5E37D0}" type="presOf" srcId="{1C127070-8361-47A8-AB80-5491C5A23919}" destId="{CAE48694-EA17-4AAE-ABB5-C8C92F592ACB}" srcOrd="0" destOrd="0" presId="urn:microsoft.com/office/officeart/2005/8/layout/orgChart1"/>
    <dgm:cxn modelId="{B611E635-5D09-4ACD-91D6-50C9200572A5}" type="presOf" srcId="{27DED6E6-0A65-40E8-84CF-9940646999A6}" destId="{7AA2B0E4-ABE9-46A7-89D3-395F1B4FFAEF}" srcOrd="1" destOrd="0" presId="urn:microsoft.com/office/officeart/2005/8/layout/orgChart1"/>
    <dgm:cxn modelId="{7DDA003F-4EB7-4EA6-9316-8D3AA9D3ACD6}" type="presOf" srcId="{842D1361-0C74-4A5B-9E5B-1FA95A942852}" destId="{7BF39F1A-1D1D-43DE-98C6-F18EC903B44A}" srcOrd="0" destOrd="0" presId="urn:microsoft.com/office/officeart/2005/8/layout/orgChart1"/>
    <dgm:cxn modelId="{B0FADF44-E78F-40EE-ACBE-56A97CAFD9BE}" type="presOf" srcId="{893AD9FB-5672-42C9-B040-D765B5039769}" destId="{87344F9D-2A59-4B8D-AAED-F3B8A3836148}" srcOrd="1" destOrd="0" presId="urn:microsoft.com/office/officeart/2005/8/layout/orgChart1"/>
    <dgm:cxn modelId="{C10D8068-0FD2-46BC-BFAB-F9C4B770C4E5}" type="presOf" srcId="{29300364-63A7-4CBE-8FBA-C384635A0939}" destId="{40EE840A-9801-4174-9C41-A5D44065F32A}" srcOrd="0" destOrd="0" presId="urn:microsoft.com/office/officeart/2005/8/layout/orgChart1"/>
    <dgm:cxn modelId="{56C64949-27DB-4D48-8291-4CD10FF8D6BC}" type="presOf" srcId="{991A0909-4B1A-44BC-ADB4-D56D23BDE117}" destId="{61B4DEF2-DC5E-467F-82B2-EE652436EDCE}" srcOrd="0" destOrd="0" presId="urn:microsoft.com/office/officeart/2005/8/layout/orgChart1"/>
    <dgm:cxn modelId="{F1B72F6F-F492-4E7A-9E96-A62896078EF7}" srcId="{BED5B6A7-3CFE-417C-B99C-B11571DD3AE1}" destId="{6593B3DC-3A75-4E3F-B7E3-F4242C02AD5D}" srcOrd="0" destOrd="0" parTransId="{E0EAF4F3-8728-4D8B-8EE2-ACAD5B872250}" sibTransId="{F36A8761-79C9-4D42-9529-D4E18D9C8CFC}"/>
    <dgm:cxn modelId="{560C9A70-E932-4A6E-B7B3-441BE6059637}" srcId="{6593B3DC-3A75-4E3F-B7E3-F4242C02AD5D}" destId="{1C127070-8361-47A8-AB80-5491C5A23919}" srcOrd="2" destOrd="0" parTransId="{84781605-5DFD-433F-A441-42D5A4D782A6}" sibTransId="{5E56983A-3AF2-4D5A-9268-952072E9C1D1}"/>
    <dgm:cxn modelId="{E9F68F52-48D9-4D27-89FF-F36D393989B8}" type="presOf" srcId="{6B867038-BC26-4D48-B5C8-640299DE651C}" destId="{F93042E5-8662-47AE-9D54-6A1ECDC56830}" srcOrd="0" destOrd="0" presId="urn:microsoft.com/office/officeart/2005/8/layout/orgChart1"/>
    <dgm:cxn modelId="{C404DD7D-D629-4DE0-9953-F9FC48E7B491}" type="presOf" srcId="{BC7845B0-94C7-4106-943D-75BC2E3EDA5E}" destId="{32548001-A513-47F5-B74A-6D4ED1AA6FCE}" srcOrd="0" destOrd="0" presId="urn:microsoft.com/office/officeart/2005/8/layout/orgChart1"/>
    <dgm:cxn modelId="{AF94FF7D-2CCC-4F99-8D8E-7A2EA63EDC5F}" type="presOf" srcId="{D8A2D8ED-C0F5-46CB-94D3-98B58C944FE0}" destId="{DA193B8A-896F-4C9A-A73E-0268761DE91B}" srcOrd="1" destOrd="0" presId="urn:microsoft.com/office/officeart/2005/8/layout/orgChart1"/>
    <dgm:cxn modelId="{7FB70980-3DFE-42ED-A452-3CF7DACE27C1}" type="presOf" srcId="{D8A2D8ED-C0F5-46CB-94D3-98B58C944FE0}" destId="{FDD7040B-6A1A-47E5-AC88-BFF03BBF9D6C}" srcOrd="0" destOrd="0" presId="urn:microsoft.com/office/officeart/2005/8/layout/orgChart1"/>
    <dgm:cxn modelId="{1D724683-52AE-4288-B956-4A0C5CC610B2}" type="presOf" srcId="{6593B3DC-3A75-4E3F-B7E3-F4242C02AD5D}" destId="{6C138FC8-909A-4531-837E-9A39B9D9D2BC}" srcOrd="1" destOrd="0" presId="urn:microsoft.com/office/officeart/2005/8/layout/orgChart1"/>
    <dgm:cxn modelId="{F2A1FF84-73D5-41EF-8087-B5465DFE0772}" type="presOf" srcId="{1498B74E-F3FA-43A2-9859-8554F4B0316E}" destId="{FDD4EEFE-2D83-426F-AE92-E4395ACCF985}" srcOrd="1" destOrd="0" presId="urn:microsoft.com/office/officeart/2005/8/layout/orgChart1"/>
    <dgm:cxn modelId="{AED46B88-DB52-4D1A-9A8C-ADF0A9379DE8}" type="presOf" srcId="{27DED6E6-0A65-40E8-84CF-9940646999A6}" destId="{6247C3B9-9FAD-446A-9442-7D35CB8A2E8D}" srcOrd="0" destOrd="0" presId="urn:microsoft.com/office/officeart/2005/8/layout/orgChart1"/>
    <dgm:cxn modelId="{6FE5DC8D-4B59-4022-ABF4-C0770E07B78C}" srcId="{6593B3DC-3A75-4E3F-B7E3-F4242C02AD5D}" destId="{BC7845B0-94C7-4106-943D-75BC2E3EDA5E}" srcOrd="0" destOrd="0" parTransId="{7BD5AFB6-4C31-475E-B999-0B36B508DA00}" sibTransId="{392FB462-DC40-43C1-A9DB-EB0C4BCC4B95}"/>
    <dgm:cxn modelId="{F399F293-ED22-41C4-AF49-F978842A2244}" srcId="{6593B3DC-3A75-4E3F-B7E3-F4242C02AD5D}" destId="{842D1361-0C74-4A5B-9E5B-1FA95A942852}" srcOrd="4" destOrd="0" parTransId="{29300364-63A7-4CBE-8FBA-C384635A0939}" sibTransId="{83FF1007-3B4C-4A8C-AEF9-DAF9D6230424}"/>
    <dgm:cxn modelId="{2E4860A2-3253-4A29-98BF-875772497C33}" srcId="{6593B3DC-3A75-4E3F-B7E3-F4242C02AD5D}" destId="{1498B74E-F3FA-43A2-9859-8554F4B0316E}" srcOrd="1" destOrd="0" parTransId="{991A0909-4B1A-44BC-ADB4-D56D23BDE117}" sibTransId="{4F7CFAD9-D638-4090-B60B-83C35422CBD2}"/>
    <dgm:cxn modelId="{7EDC36A4-5A7F-4656-8F57-CDACF4EB191D}" type="presOf" srcId="{BED5B6A7-3CFE-417C-B99C-B11571DD3AE1}" destId="{90173C34-EF9F-453B-95E6-CE41A44C9D19}" srcOrd="0" destOrd="0" presId="urn:microsoft.com/office/officeart/2005/8/layout/orgChart1"/>
    <dgm:cxn modelId="{15496FA4-ED4D-46F4-AB20-2AB133912520}" srcId="{6593B3DC-3A75-4E3F-B7E3-F4242C02AD5D}" destId="{27DED6E6-0A65-40E8-84CF-9940646999A6}" srcOrd="3" destOrd="0" parTransId="{59850CDF-7070-4F3B-AA00-4D64A1DCC742}" sibTransId="{E8B1DCAE-3EC3-4050-9BE0-3DD52FFE2554}"/>
    <dgm:cxn modelId="{C56825A5-0E71-4EA0-B43A-53D87CACA548}" type="presOf" srcId="{5DFFCC2D-032C-4C7E-89D0-FFCAB698FB5D}" destId="{B97E4A3D-C24C-4156-9449-0D5F94613E02}" srcOrd="1" destOrd="0" presId="urn:microsoft.com/office/officeart/2005/8/layout/orgChart1"/>
    <dgm:cxn modelId="{5EE849A7-FCCB-4BD3-A649-3BE2CFD2A312}" type="presOf" srcId="{6593B3DC-3A75-4E3F-B7E3-F4242C02AD5D}" destId="{DC91189B-4DB7-4E54-B371-EB2F145D2E62}" srcOrd="0" destOrd="0" presId="urn:microsoft.com/office/officeart/2005/8/layout/orgChart1"/>
    <dgm:cxn modelId="{CBA9B5AA-11FD-469A-A375-D74F8606633F}" type="presOf" srcId="{E7DAAA6D-AEB8-4032-B28F-C746F4752E5A}" destId="{5C17BC62-4CF1-4B2E-89B6-EAB6A0D78D83}" srcOrd="0" destOrd="0" presId="urn:microsoft.com/office/officeart/2005/8/layout/orgChart1"/>
    <dgm:cxn modelId="{C54A0EAE-89CF-453C-8B6E-7C800679CB03}" type="presOf" srcId="{893AD9FB-5672-42C9-B040-D765B5039769}" destId="{5636B060-3C5A-465A-BFE2-7FD5D7AB8C42}" srcOrd="0" destOrd="0" presId="urn:microsoft.com/office/officeart/2005/8/layout/orgChart1"/>
    <dgm:cxn modelId="{37C4AFBA-0E96-48BE-B3A1-2CE6CF690902}" type="presOf" srcId="{1498B74E-F3FA-43A2-9859-8554F4B0316E}" destId="{818F4551-F3D0-4BB3-957E-126F869337D8}" srcOrd="0" destOrd="0" presId="urn:microsoft.com/office/officeart/2005/8/layout/orgChart1"/>
    <dgm:cxn modelId="{7330CDC9-DB5E-462B-99D6-E9C92DA7FD53}" type="presOf" srcId="{84781605-5DFD-433F-A441-42D5A4D782A6}" destId="{29983531-FE66-4BFE-AC3A-752298548BB8}" srcOrd="0" destOrd="0" presId="urn:microsoft.com/office/officeart/2005/8/layout/orgChart1"/>
    <dgm:cxn modelId="{C1A0C7D3-A13E-424F-9F4F-3C69A5D8A6B7}" type="presOf" srcId="{59850CDF-7070-4F3B-AA00-4D64A1DCC742}" destId="{89BF10F0-1420-45F5-A3E9-1798E1C0A49E}" srcOrd="0" destOrd="0" presId="urn:microsoft.com/office/officeart/2005/8/layout/orgChart1"/>
    <dgm:cxn modelId="{83B8A7D7-A60B-4AF7-A27E-21B23648F3FA}" type="presOf" srcId="{7BD5AFB6-4C31-475E-B999-0B36B508DA00}" destId="{9FA3E52E-9C20-44D4-A381-4C87F01F8BEC}" srcOrd="0" destOrd="0" presId="urn:microsoft.com/office/officeart/2005/8/layout/orgChart1"/>
    <dgm:cxn modelId="{31FCB4DC-9565-4237-AC13-90FF959F32F0}" type="presOf" srcId="{842D1361-0C74-4A5B-9E5B-1FA95A942852}" destId="{D01B7FAC-4C79-4ECB-826D-B9849FEAFFBC}" srcOrd="1" destOrd="0" presId="urn:microsoft.com/office/officeart/2005/8/layout/orgChart1"/>
    <dgm:cxn modelId="{5B135BE2-FF0B-44F6-83E4-53F7C1E1596C}" srcId="{6593B3DC-3A75-4E3F-B7E3-F4242C02AD5D}" destId="{893AD9FB-5672-42C9-B040-D765B5039769}" srcOrd="5" destOrd="0" parTransId="{1EB79DEE-B9EA-4E95-BBE2-8C7C07D9E18C}" sibTransId="{2A532B0F-D4C5-4C9B-9323-E1AD9CC0C1CF}"/>
    <dgm:cxn modelId="{C28E70F5-44E0-4CE2-B5C7-42DAFBBF70FF}" type="presOf" srcId="{5DFFCC2D-032C-4C7E-89D0-FFCAB698FB5D}" destId="{11E97721-57CA-499B-9382-68363E1FCD64}" srcOrd="0" destOrd="0" presId="urn:microsoft.com/office/officeart/2005/8/layout/orgChart1"/>
    <dgm:cxn modelId="{42983BFC-7A61-4F20-B8F4-B625DE593364}" type="presOf" srcId="{BC7845B0-94C7-4106-943D-75BC2E3EDA5E}" destId="{F39FCF18-0F5C-4D7A-B034-6248D24DDA1E}" srcOrd="1" destOrd="0" presId="urn:microsoft.com/office/officeart/2005/8/layout/orgChart1"/>
    <dgm:cxn modelId="{DE69F0B1-9990-402A-9FE4-CDD7B2935489}" type="presParOf" srcId="{90173C34-EF9F-453B-95E6-CE41A44C9D19}" destId="{F923B997-4F48-4020-9F9B-02F6A9E61BBE}" srcOrd="0" destOrd="0" presId="urn:microsoft.com/office/officeart/2005/8/layout/orgChart1"/>
    <dgm:cxn modelId="{EA3A8714-4921-4E3A-B2B2-F38505A750E9}" type="presParOf" srcId="{F923B997-4F48-4020-9F9B-02F6A9E61BBE}" destId="{E7182440-7BB3-4074-913D-5F6B168DA496}" srcOrd="0" destOrd="0" presId="urn:microsoft.com/office/officeart/2005/8/layout/orgChart1"/>
    <dgm:cxn modelId="{E89C58C4-C065-45FB-9252-AA00275DCA77}" type="presParOf" srcId="{E7182440-7BB3-4074-913D-5F6B168DA496}" destId="{DC91189B-4DB7-4E54-B371-EB2F145D2E62}" srcOrd="0" destOrd="0" presId="urn:microsoft.com/office/officeart/2005/8/layout/orgChart1"/>
    <dgm:cxn modelId="{8152B7AE-0F15-40C8-940B-E3BC7E0876D3}" type="presParOf" srcId="{E7182440-7BB3-4074-913D-5F6B168DA496}" destId="{6C138FC8-909A-4531-837E-9A39B9D9D2BC}" srcOrd="1" destOrd="0" presId="urn:microsoft.com/office/officeart/2005/8/layout/orgChart1"/>
    <dgm:cxn modelId="{569256E2-376E-44D5-BDFB-625D764845D5}" type="presParOf" srcId="{F923B997-4F48-4020-9F9B-02F6A9E61BBE}" destId="{D6614E39-281B-46D4-B205-C1A3D6BB9BFE}" srcOrd="1" destOrd="0" presId="urn:microsoft.com/office/officeart/2005/8/layout/orgChart1"/>
    <dgm:cxn modelId="{2D0599B8-A2CF-4ECA-A6D2-86443DFB6730}" type="presParOf" srcId="{D6614E39-281B-46D4-B205-C1A3D6BB9BFE}" destId="{29983531-FE66-4BFE-AC3A-752298548BB8}" srcOrd="0" destOrd="0" presId="urn:microsoft.com/office/officeart/2005/8/layout/orgChart1"/>
    <dgm:cxn modelId="{31C64C5F-362E-465B-BC39-28FFF1C47857}" type="presParOf" srcId="{D6614E39-281B-46D4-B205-C1A3D6BB9BFE}" destId="{B8A5BF73-2333-46D3-B7BB-6984B6E0FC5A}" srcOrd="1" destOrd="0" presId="urn:microsoft.com/office/officeart/2005/8/layout/orgChart1"/>
    <dgm:cxn modelId="{2BBCB641-8B73-4B42-83A8-82950CA8290F}" type="presParOf" srcId="{B8A5BF73-2333-46D3-B7BB-6984B6E0FC5A}" destId="{28ABE334-F341-4E1F-90C6-292499307B64}" srcOrd="0" destOrd="0" presId="urn:microsoft.com/office/officeart/2005/8/layout/orgChart1"/>
    <dgm:cxn modelId="{20FEB8BB-5346-4142-A1AD-B4BB9EBD30E9}" type="presParOf" srcId="{28ABE334-F341-4E1F-90C6-292499307B64}" destId="{CAE48694-EA17-4AAE-ABB5-C8C92F592ACB}" srcOrd="0" destOrd="0" presId="urn:microsoft.com/office/officeart/2005/8/layout/orgChart1"/>
    <dgm:cxn modelId="{F8180135-2F57-411D-87AB-40F4B8E85B86}" type="presParOf" srcId="{28ABE334-F341-4E1F-90C6-292499307B64}" destId="{C88A58CF-406C-4362-90FF-04942B1F45C2}" srcOrd="1" destOrd="0" presId="urn:microsoft.com/office/officeart/2005/8/layout/orgChart1"/>
    <dgm:cxn modelId="{DA60A33C-607A-4099-B98B-C046EE211595}" type="presParOf" srcId="{B8A5BF73-2333-46D3-B7BB-6984B6E0FC5A}" destId="{9BF47EB6-FA07-40B3-A49A-5AB7A4974C0D}" srcOrd="1" destOrd="0" presId="urn:microsoft.com/office/officeart/2005/8/layout/orgChart1"/>
    <dgm:cxn modelId="{8AB9F053-380F-43AF-BCC4-CDC5F0DD2726}" type="presParOf" srcId="{9BF47EB6-FA07-40B3-A49A-5AB7A4974C0D}" destId="{5C17BC62-4CF1-4B2E-89B6-EAB6A0D78D83}" srcOrd="0" destOrd="0" presId="urn:microsoft.com/office/officeart/2005/8/layout/orgChart1"/>
    <dgm:cxn modelId="{94F0EDA5-D57C-481D-AD90-40A2BE467B1F}" type="presParOf" srcId="{9BF47EB6-FA07-40B3-A49A-5AB7A4974C0D}" destId="{9DDAD152-B693-4682-B0DD-24118D552362}" srcOrd="1" destOrd="0" presId="urn:microsoft.com/office/officeart/2005/8/layout/orgChart1"/>
    <dgm:cxn modelId="{415A48A3-101D-4821-95D5-63423CFCB2D2}" type="presParOf" srcId="{9DDAD152-B693-4682-B0DD-24118D552362}" destId="{74526C09-A879-46D2-8DCF-BBC8E77D3FC4}" srcOrd="0" destOrd="0" presId="urn:microsoft.com/office/officeart/2005/8/layout/orgChart1"/>
    <dgm:cxn modelId="{1214332D-F875-4326-AA20-ED56A3B07DE4}" type="presParOf" srcId="{74526C09-A879-46D2-8DCF-BBC8E77D3FC4}" destId="{FDD7040B-6A1A-47E5-AC88-BFF03BBF9D6C}" srcOrd="0" destOrd="0" presId="urn:microsoft.com/office/officeart/2005/8/layout/orgChart1"/>
    <dgm:cxn modelId="{FD157CA1-4003-4A99-89C3-F1F2B5723F8D}" type="presParOf" srcId="{74526C09-A879-46D2-8DCF-BBC8E77D3FC4}" destId="{DA193B8A-896F-4C9A-A73E-0268761DE91B}" srcOrd="1" destOrd="0" presId="urn:microsoft.com/office/officeart/2005/8/layout/orgChart1"/>
    <dgm:cxn modelId="{34CE8507-497F-4111-9D31-27AA05083696}" type="presParOf" srcId="{9DDAD152-B693-4682-B0DD-24118D552362}" destId="{2369F1CE-7DCE-4E6D-8DC7-504C60278333}" srcOrd="1" destOrd="0" presId="urn:microsoft.com/office/officeart/2005/8/layout/orgChart1"/>
    <dgm:cxn modelId="{E9EA995C-BD02-489C-9F02-DF28CC33328A}" type="presParOf" srcId="{9DDAD152-B693-4682-B0DD-24118D552362}" destId="{980B9CC5-8258-43D3-8ED2-B9A40AA66A3D}" srcOrd="2" destOrd="0" presId="urn:microsoft.com/office/officeart/2005/8/layout/orgChart1"/>
    <dgm:cxn modelId="{631C2DE9-97CA-4E94-A2C5-8D8BF3124C94}" type="presParOf" srcId="{B8A5BF73-2333-46D3-B7BB-6984B6E0FC5A}" destId="{2EAAB536-54D5-4E01-B0EB-2C970BB60ADE}" srcOrd="2" destOrd="0" presId="urn:microsoft.com/office/officeart/2005/8/layout/orgChart1"/>
    <dgm:cxn modelId="{47440B63-4754-4D1A-983F-AA76D346A1F0}" type="presParOf" srcId="{D6614E39-281B-46D4-B205-C1A3D6BB9BFE}" destId="{89BF10F0-1420-45F5-A3E9-1798E1C0A49E}" srcOrd="2" destOrd="0" presId="urn:microsoft.com/office/officeart/2005/8/layout/orgChart1"/>
    <dgm:cxn modelId="{F7E63817-24AE-48A1-A8A5-4CCACB4340A6}" type="presParOf" srcId="{D6614E39-281B-46D4-B205-C1A3D6BB9BFE}" destId="{0ABB7701-0571-46B6-960D-2420191D271D}" srcOrd="3" destOrd="0" presId="urn:microsoft.com/office/officeart/2005/8/layout/orgChart1"/>
    <dgm:cxn modelId="{9FF58054-2A20-4A18-8A0B-845BE3238CE7}" type="presParOf" srcId="{0ABB7701-0571-46B6-960D-2420191D271D}" destId="{BF136F4D-0B59-418E-B5F8-B2C595A9E8BE}" srcOrd="0" destOrd="0" presId="urn:microsoft.com/office/officeart/2005/8/layout/orgChart1"/>
    <dgm:cxn modelId="{9CEF5AD6-8157-4BB5-8EAE-0BE0F5A0A130}" type="presParOf" srcId="{BF136F4D-0B59-418E-B5F8-B2C595A9E8BE}" destId="{6247C3B9-9FAD-446A-9442-7D35CB8A2E8D}" srcOrd="0" destOrd="0" presId="urn:microsoft.com/office/officeart/2005/8/layout/orgChart1"/>
    <dgm:cxn modelId="{C9231021-5E11-47E0-B0AF-9C3C2E47FD91}" type="presParOf" srcId="{BF136F4D-0B59-418E-B5F8-B2C595A9E8BE}" destId="{7AA2B0E4-ABE9-46A7-89D3-395F1B4FFAEF}" srcOrd="1" destOrd="0" presId="urn:microsoft.com/office/officeart/2005/8/layout/orgChart1"/>
    <dgm:cxn modelId="{202D9A44-B218-4070-B880-18AF3D719776}" type="presParOf" srcId="{0ABB7701-0571-46B6-960D-2420191D271D}" destId="{4D5AA7F9-898E-475F-9D38-89BD091161BF}" srcOrd="1" destOrd="0" presId="urn:microsoft.com/office/officeart/2005/8/layout/orgChart1"/>
    <dgm:cxn modelId="{8C56E92F-28C3-4733-AEF5-0F9BE5A33076}" type="presParOf" srcId="{0ABB7701-0571-46B6-960D-2420191D271D}" destId="{82E30F50-1B8F-492F-AD5F-9E3720F46D71}" srcOrd="2" destOrd="0" presId="urn:microsoft.com/office/officeart/2005/8/layout/orgChart1"/>
    <dgm:cxn modelId="{18E6B6CE-2FB6-4232-9327-13B248AB1710}" type="presParOf" srcId="{D6614E39-281B-46D4-B205-C1A3D6BB9BFE}" destId="{40EE840A-9801-4174-9C41-A5D44065F32A}" srcOrd="4" destOrd="0" presId="urn:microsoft.com/office/officeart/2005/8/layout/orgChart1"/>
    <dgm:cxn modelId="{368F4799-E019-458F-BDB9-E548B0D9C9F7}" type="presParOf" srcId="{D6614E39-281B-46D4-B205-C1A3D6BB9BFE}" destId="{DEF882D1-4106-4264-86AA-24926484C221}" srcOrd="5" destOrd="0" presId="urn:microsoft.com/office/officeart/2005/8/layout/orgChart1"/>
    <dgm:cxn modelId="{110DCD44-B8D0-4D0B-A0A7-207DAA678CC2}" type="presParOf" srcId="{DEF882D1-4106-4264-86AA-24926484C221}" destId="{636122AC-D5D1-4D12-8DC7-4BD9E3F5733E}" srcOrd="0" destOrd="0" presId="urn:microsoft.com/office/officeart/2005/8/layout/orgChart1"/>
    <dgm:cxn modelId="{213056B6-27E1-46E7-8254-E2D1B3666432}" type="presParOf" srcId="{636122AC-D5D1-4D12-8DC7-4BD9E3F5733E}" destId="{7BF39F1A-1D1D-43DE-98C6-F18EC903B44A}" srcOrd="0" destOrd="0" presId="urn:microsoft.com/office/officeart/2005/8/layout/orgChart1"/>
    <dgm:cxn modelId="{BB003348-256B-40FA-9F93-23B4E6AAA1AE}" type="presParOf" srcId="{636122AC-D5D1-4D12-8DC7-4BD9E3F5733E}" destId="{D01B7FAC-4C79-4ECB-826D-B9849FEAFFBC}" srcOrd="1" destOrd="0" presId="urn:microsoft.com/office/officeart/2005/8/layout/orgChart1"/>
    <dgm:cxn modelId="{E772175B-74FD-4E36-9D18-28DF66BC0CB3}" type="presParOf" srcId="{DEF882D1-4106-4264-86AA-24926484C221}" destId="{2B50C4A0-987A-481D-B074-0929188792B2}" srcOrd="1" destOrd="0" presId="urn:microsoft.com/office/officeart/2005/8/layout/orgChart1"/>
    <dgm:cxn modelId="{7286323B-01CE-4E3B-ADFF-9ED2C966B017}" type="presParOf" srcId="{DEF882D1-4106-4264-86AA-24926484C221}" destId="{4A8E9A0A-9835-4BD9-8699-82C9856FF1A6}" srcOrd="2" destOrd="0" presId="urn:microsoft.com/office/officeart/2005/8/layout/orgChart1"/>
    <dgm:cxn modelId="{833A4587-E9F2-4C74-9937-AF579624150F}" type="presParOf" srcId="{D6614E39-281B-46D4-B205-C1A3D6BB9BFE}" destId="{29004E6E-9CA6-455D-A20F-8AC55F966BDC}" srcOrd="6" destOrd="0" presId="urn:microsoft.com/office/officeart/2005/8/layout/orgChart1"/>
    <dgm:cxn modelId="{3708E728-2625-4A0D-86A6-91335B306267}" type="presParOf" srcId="{D6614E39-281B-46D4-B205-C1A3D6BB9BFE}" destId="{3259C8E3-B671-4A61-8986-9E1163F72F1B}" srcOrd="7" destOrd="0" presId="urn:microsoft.com/office/officeart/2005/8/layout/orgChart1"/>
    <dgm:cxn modelId="{AD66A376-DDCD-407C-B479-88BD052F4076}" type="presParOf" srcId="{3259C8E3-B671-4A61-8986-9E1163F72F1B}" destId="{FCD47C55-B93A-4FFB-A8F4-5562E2F37750}" srcOrd="0" destOrd="0" presId="urn:microsoft.com/office/officeart/2005/8/layout/orgChart1"/>
    <dgm:cxn modelId="{099FDCAE-299E-466D-BE99-52A83A5253FF}" type="presParOf" srcId="{FCD47C55-B93A-4FFB-A8F4-5562E2F37750}" destId="{5636B060-3C5A-465A-BFE2-7FD5D7AB8C42}" srcOrd="0" destOrd="0" presId="urn:microsoft.com/office/officeart/2005/8/layout/orgChart1"/>
    <dgm:cxn modelId="{B3E7B38B-BE33-488A-BE23-2DBFAD55F2BA}" type="presParOf" srcId="{FCD47C55-B93A-4FFB-A8F4-5562E2F37750}" destId="{87344F9D-2A59-4B8D-AAED-F3B8A3836148}" srcOrd="1" destOrd="0" presId="urn:microsoft.com/office/officeart/2005/8/layout/orgChart1"/>
    <dgm:cxn modelId="{A5F275A6-CEE4-4FBC-82C4-07474D42136B}" type="presParOf" srcId="{3259C8E3-B671-4A61-8986-9E1163F72F1B}" destId="{19B42070-3064-4DB8-9B93-5F2570B35497}" srcOrd="1" destOrd="0" presId="urn:microsoft.com/office/officeart/2005/8/layout/orgChart1"/>
    <dgm:cxn modelId="{388B7D4A-0E8A-445C-BFA0-5F395FF1B515}" type="presParOf" srcId="{3259C8E3-B671-4A61-8986-9E1163F72F1B}" destId="{501CFC24-02B7-431C-81F4-140F2E301302}" srcOrd="2" destOrd="0" presId="urn:microsoft.com/office/officeart/2005/8/layout/orgChart1"/>
    <dgm:cxn modelId="{E98B90FF-29B1-4154-AD4C-F9A6E14D1695}" type="presParOf" srcId="{D6614E39-281B-46D4-B205-C1A3D6BB9BFE}" destId="{F93042E5-8662-47AE-9D54-6A1ECDC56830}" srcOrd="8" destOrd="0" presId="urn:microsoft.com/office/officeart/2005/8/layout/orgChart1"/>
    <dgm:cxn modelId="{E6328598-E939-4FD4-98F3-615310115ED4}" type="presParOf" srcId="{D6614E39-281B-46D4-B205-C1A3D6BB9BFE}" destId="{F7A34010-9B56-4F02-BBB1-99D27D43F410}" srcOrd="9" destOrd="0" presId="urn:microsoft.com/office/officeart/2005/8/layout/orgChart1"/>
    <dgm:cxn modelId="{1E3BCEAD-D070-4702-A696-7BDCAF445E18}" type="presParOf" srcId="{F7A34010-9B56-4F02-BBB1-99D27D43F410}" destId="{52E34B79-2226-47D9-9EB2-95F7D0BF3080}" srcOrd="0" destOrd="0" presId="urn:microsoft.com/office/officeart/2005/8/layout/orgChart1"/>
    <dgm:cxn modelId="{94BAF9F3-EB2E-4F30-BDC3-05B6607D85FE}" type="presParOf" srcId="{52E34B79-2226-47D9-9EB2-95F7D0BF3080}" destId="{11E97721-57CA-499B-9382-68363E1FCD64}" srcOrd="0" destOrd="0" presId="urn:microsoft.com/office/officeart/2005/8/layout/orgChart1"/>
    <dgm:cxn modelId="{A435156E-74B1-4DA2-84E8-C2554BA6C7B7}" type="presParOf" srcId="{52E34B79-2226-47D9-9EB2-95F7D0BF3080}" destId="{B97E4A3D-C24C-4156-9449-0D5F94613E02}" srcOrd="1" destOrd="0" presId="urn:microsoft.com/office/officeart/2005/8/layout/orgChart1"/>
    <dgm:cxn modelId="{BBCF1D3F-60E9-472F-8CC4-B196D0AEAB19}" type="presParOf" srcId="{F7A34010-9B56-4F02-BBB1-99D27D43F410}" destId="{71223F69-B578-4AD4-8570-484A50297309}" srcOrd="1" destOrd="0" presId="urn:microsoft.com/office/officeart/2005/8/layout/orgChart1"/>
    <dgm:cxn modelId="{34A6C8A9-46F9-4587-BBD5-871486C892DA}" type="presParOf" srcId="{F7A34010-9B56-4F02-BBB1-99D27D43F410}" destId="{D7C1152B-370C-4A78-BD38-3414C7C890CA}" srcOrd="2" destOrd="0" presId="urn:microsoft.com/office/officeart/2005/8/layout/orgChart1"/>
    <dgm:cxn modelId="{A6374255-F29C-44D0-B261-8CB59453E12D}" type="presParOf" srcId="{F923B997-4F48-4020-9F9B-02F6A9E61BBE}" destId="{525770D8-7A6A-4972-A011-FF72933A2BBF}" srcOrd="2" destOrd="0" presId="urn:microsoft.com/office/officeart/2005/8/layout/orgChart1"/>
    <dgm:cxn modelId="{7F5EB54C-F172-41A0-94DE-D1681FD42293}" type="presParOf" srcId="{525770D8-7A6A-4972-A011-FF72933A2BBF}" destId="{9FA3E52E-9C20-44D4-A381-4C87F01F8BEC}" srcOrd="0" destOrd="0" presId="urn:microsoft.com/office/officeart/2005/8/layout/orgChart1"/>
    <dgm:cxn modelId="{9137F610-0653-4DA6-BC20-DB19FC64931D}" type="presParOf" srcId="{525770D8-7A6A-4972-A011-FF72933A2BBF}" destId="{B720F7D2-95FA-40E0-B019-B4DD1794EE46}" srcOrd="1" destOrd="0" presId="urn:microsoft.com/office/officeart/2005/8/layout/orgChart1"/>
    <dgm:cxn modelId="{3E586F03-9D1A-48CF-AC7D-C092B869B53C}" type="presParOf" srcId="{B720F7D2-95FA-40E0-B019-B4DD1794EE46}" destId="{451C0449-D2FB-427C-9EB5-2FB050C0525D}" srcOrd="0" destOrd="0" presId="urn:microsoft.com/office/officeart/2005/8/layout/orgChart1"/>
    <dgm:cxn modelId="{2DBD0347-CCEC-4E65-89D8-41221159E0A5}" type="presParOf" srcId="{451C0449-D2FB-427C-9EB5-2FB050C0525D}" destId="{32548001-A513-47F5-B74A-6D4ED1AA6FCE}" srcOrd="0" destOrd="0" presId="urn:microsoft.com/office/officeart/2005/8/layout/orgChart1"/>
    <dgm:cxn modelId="{071400C2-819C-4B57-B9BF-8A38C3EBC3A6}" type="presParOf" srcId="{451C0449-D2FB-427C-9EB5-2FB050C0525D}" destId="{F39FCF18-0F5C-4D7A-B034-6248D24DDA1E}" srcOrd="1" destOrd="0" presId="urn:microsoft.com/office/officeart/2005/8/layout/orgChart1"/>
    <dgm:cxn modelId="{53E5A15F-6649-4ABD-8B34-6A1A5126AB0F}" type="presParOf" srcId="{B720F7D2-95FA-40E0-B019-B4DD1794EE46}" destId="{DFACC6A6-C798-4E4B-8D47-23F5B3DA53D1}" srcOrd="1" destOrd="0" presId="urn:microsoft.com/office/officeart/2005/8/layout/orgChart1"/>
    <dgm:cxn modelId="{A76F76CC-C79A-489F-8187-F4FDC31509F8}" type="presParOf" srcId="{B720F7D2-95FA-40E0-B019-B4DD1794EE46}" destId="{9CC7C27D-8FDD-4E91-9EE5-306E93DB5F8F}" srcOrd="2" destOrd="0" presId="urn:microsoft.com/office/officeart/2005/8/layout/orgChart1"/>
    <dgm:cxn modelId="{CCF91DD7-3108-4CCA-97A6-5CCC77A4CC39}" type="presParOf" srcId="{525770D8-7A6A-4972-A011-FF72933A2BBF}" destId="{61B4DEF2-DC5E-467F-82B2-EE652436EDCE}" srcOrd="2" destOrd="0" presId="urn:microsoft.com/office/officeart/2005/8/layout/orgChart1"/>
    <dgm:cxn modelId="{D1A88E39-D091-499C-ABEB-3250768613D4}" type="presParOf" srcId="{525770D8-7A6A-4972-A011-FF72933A2BBF}" destId="{7D21256B-4307-4446-A4CC-B9C33C3162FC}" srcOrd="3" destOrd="0" presId="urn:microsoft.com/office/officeart/2005/8/layout/orgChart1"/>
    <dgm:cxn modelId="{BBBB0C3A-17A2-4335-B08D-C1C1FB524065}" type="presParOf" srcId="{7D21256B-4307-4446-A4CC-B9C33C3162FC}" destId="{BC82145F-E32A-4B70-B655-DCF000A24CB4}" srcOrd="0" destOrd="0" presId="urn:microsoft.com/office/officeart/2005/8/layout/orgChart1"/>
    <dgm:cxn modelId="{F9FFB480-D2F7-4916-BD30-7942570AF4A3}" type="presParOf" srcId="{BC82145F-E32A-4B70-B655-DCF000A24CB4}" destId="{818F4551-F3D0-4BB3-957E-126F869337D8}" srcOrd="0" destOrd="0" presId="urn:microsoft.com/office/officeart/2005/8/layout/orgChart1"/>
    <dgm:cxn modelId="{8F533E28-A31B-4A7E-873F-B034EB5C097B}" type="presParOf" srcId="{BC82145F-E32A-4B70-B655-DCF000A24CB4}" destId="{FDD4EEFE-2D83-426F-AE92-E4395ACCF985}" srcOrd="1" destOrd="0" presId="urn:microsoft.com/office/officeart/2005/8/layout/orgChart1"/>
    <dgm:cxn modelId="{46C9CB03-AB62-44BF-BE32-55FDC7ADDD25}" type="presParOf" srcId="{7D21256B-4307-4446-A4CC-B9C33C3162FC}" destId="{7E81F167-882B-4EAA-8D07-2EA35FC0882C}" srcOrd="1" destOrd="0" presId="urn:microsoft.com/office/officeart/2005/8/layout/orgChart1"/>
    <dgm:cxn modelId="{40F3A15D-A20A-4C0E-84BD-E07B975110DC}" type="presParOf" srcId="{7D21256B-4307-4446-A4CC-B9C33C3162FC}" destId="{337448B1-D626-4716-AFD2-3F65CFB77F5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4DEF2-DC5E-467F-82B2-EE652436EDCE}">
      <dsp:nvSpPr>
        <dsp:cNvPr id="0" name=""/>
        <dsp:cNvSpPr/>
      </dsp:nvSpPr>
      <dsp:spPr>
        <a:xfrm>
          <a:off x="5180120" y="1025180"/>
          <a:ext cx="186239" cy="815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5906"/>
              </a:lnTo>
              <a:lnTo>
                <a:pt x="186239" y="81590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A3E52E-9C20-44D4-A381-4C87F01F8BEC}">
      <dsp:nvSpPr>
        <dsp:cNvPr id="0" name=""/>
        <dsp:cNvSpPr/>
      </dsp:nvSpPr>
      <dsp:spPr>
        <a:xfrm>
          <a:off x="4993880" y="1025180"/>
          <a:ext cx="186239" cy="815906"/>
        </a:xfrm>
        <a:custGeom>
          <a:avLst/>
          <a:gdLst/>
          <a:ahLst/>
          <a:cxnLst/>
          <a:rect l="0" t="0" r="0" b="0"/>
          <a:pathLst>
            <a:path>
              <a:moveTo>
                <a:pt x="186239" y="0"/>
              </a:moveTo>
              <a:lnTo>
                <a:pt x="186239" y="815906"/>
              </a:lnTo>
              <a:lnTo>
                <a:pt x="0" y="81590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3042E5-8662-47AE-9D54-6A1ECDC56830}">
      <dsp:nvSpPr>
        <dsp:cNvPr id="0" name=""/>
        <dsp:cNvSpPr/>
      </dsp:nvSpPr>
      <dsp:spPr>
        <a:xfrm>
          <a:off x="5180120" y="1025180"/>
          <a:ext cx="4292379" cy="1631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5574"/>
              </a:lnTo>
              <a:lnTo>
                <a:pt x="4292379" y="1445574"/>
              </a:lnTo>
              <a:lnTo>
                <a:pt x="4292379" y="163181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04E6E-9CA6-455D-A20F-8AC55F966BDC}">
      <dsp:nvSpPr>
        <dsp:cNvPr id="0" name=""/>
        <dsp:cNvSpPr/>
      </dsp:nvSpPr>
      <dsp:spPr>
        <a:xfrm>
          <a:off x="5180120" y="1025180"/>
          <a:ext cx="2146189" cy="1631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5574"/>
              </a:lnTo>
              <a:lnTo>
                <a:pt x="2146189" y="1445574"/>
              </a:lnTo>
              <a:lnTo>
                <a:pt x="2146189" y="163181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EE840A-9801-4174-9C41-A5D44065F32A}">
      <dsp:nvSpPr>
        <dsp:cNvPr id="0" name=""/>
        <dsp:cNvSpPr/>
      </dsp:nvSpPr>
      <dsp:spPr>
        <a:xfrm>
          <a:off x="5134400" y="1025180"/>
          <a:ext cx="91440" cy="16318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181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BF10F0-1420-45F5-A3E9-1798E1C0A49E}">
      <dsp:nvSpPr>
        <dsp:cNvPr id="0" name=""/>
        <dsp:cNvSpPr/>
      </dsp:nvSpPr>
      <dsp:spPr>
        <a:xfrm>
          <a:off x="3033930" y="1025180"/>
          <a:ext cx="2146189" cy="1631813"/>
        </a:xfrm>
        <a:custGeom>
          <a:avLst/>
          <a:gdLst/>
          <a:ahLst/>
          <a:cxnLst/>
          <a:rect l="0" t="0" r="0" b="0"/>
          <a:pathLst>
            <a:path>
              <a:moveTo>
                <a:pt x="2146189" y="0"/>
              </a:moveTo>
              <a:lnTo>
                <a:pt x="2146189" y="1445574"/>
              </a:lnTo>
              <a:lnTo>
                <a:pt x="0" y="1445574"/>
              </a:lnTo>
              <a:lnTo>
                <a:pt x="0" y="163181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17BC62-4CF1-4B2E-89B6-EAB6A0D78D83}">
      <dsp:nvSpPr>
        <dsp:cNvPr id="0" name=""/>
        <dsp:cNvSpPr/>
      </dsp:nvSpPr>
      <dsp:spPr>
        <a:xfrm>
          <a:off x="178256" y="3543849"/>
          <a:ext cx="266056" cy="557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7623"/>
              </a:lnTo>
              <a:lnTo>
                <a:pt x="266056" y="55762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983531-FE66-4BFE-AC3A-752298548BB8}">
      <dsp:nvSpPr>
        <dsp:cNvPr id="0" name=""/>
        <dsp:cNvSpPr/>
      </dsp:nvSpPr>
      <dsp:spPr>
        <a:xfrm>
          <a:off x="887740" y="1025180"/>
          <a:ext cx="4292379" cy="1631813"/>
        </a:xfrm>
        <a:custGeom>
          <a:avLst/>
          <a:gdLst/>
          <a:ahLst/>
          <a:cxnLst/>
          <a:rect l="0" t="0" r="0" b="0"/>
          <a:pathLst>
            <a:path>
              <a:moveTo>
                <a:pt x="4292379" y="0"/>
              </a:moveTo>
              <a:lnTo>
                <a:pt x="4292379" y="1445574"/>
              </a:lnTo>
              <a:lnTo>
                <a:pt x="0" y="1445574"/>
              </a:lnTo>
              <a:lnTo>
                <a:pt x="0" y="163181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91189B-4DB7-4E54-B371-EB2F145D2E62}">
      <dsp:nvSpPr>
        <dsp:cNvPr id="0" name=""/>
        <dsp:cNvSpPr/>
      </dsp:nvSpPr>
      <dsp:spPr>
        <a:xfrm>
          <a:off x="4293265" y="138324"/>
          <a:ext cx="1773710" cy="886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/>
            <a:t>ITED</a:t>
          </a:r>
        </a:p>
      </dsp:txBody>
      <dsp:txXfrm>
        <a:off x="4293265" y="138324"/>
        <a:ext cx="1773710" cy="886855"/>
      </dsp:txXfrm>
    </dsp:sp>
    <dsp:sp modelId="{CAE48694-EA17-4AAE-ABB5-C8C92F592ACB}">
      <dsp:nvSpPr>
        <dsp:cNvPr id="0" name=""/>
        <dsp:cNvSpPr/>
      </dsp:nvSpPr>
      <dsp:spPr>
        <a:xfrm>
          <a:off x="885" y="2656993"/>
          <a:ext cx="1773710" cy="886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/>
            <a:t>Area Citizen Experience</a:t>
          </a:r>
        </a:p>
      </dsp:txBody>
      <dsp:txXfrm>
        <a:off x="885" y="2656993"/>
        <a:ext cx="1773710" cy="886855"/>
      </dsp:txXfrm>
    </dsp:sp>
    <dsp:sp modelId="{FDD7040B-6A1A-47E5-AC88-BFF03BBF9D6C}">
      <dsp:nvSpPr>
        <dsp:cNvPr id="0" name=""/>
        <dsp:cNvSpPr/>
      </dsp:nvSpPr>
      <dsp:spPr>
        <a:xfrm>
          <a:off x="444312" y="3916328"/>
          <a:ext cx="1773710" cy="3702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/>
            <a:t>Area CRM</a:t>
          </a:r>
        </a:p>
      </dsp:txBody>
      <dsp:txXfrm>
        <a:off x="444312" y="3916328"/>
        <a:ext cx="1773710" cy="370288"/>
      </dsp:txXfrm>
    </dsp:sp>
    <dsp:sp modelId="{6247C3B9-9FAD-446A-9442-7D35CB8A2E8D}">
      <dsp:nvSpPr>
        <dsp:cNvPr id="0" name=""/>
        <dsp:cNvSpPr/>
      </dsp:nvSpPr>
      <dsp:spPr>
        <a:xfrm>
          <a:off x="2147075" y="2656993"/>
          <a:ext cx="1773710" cy="886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/>
            <a:t>Area Servizi Applicativi</a:t>
          </a:r>
        </a:p>
      </dsp:txBody>
      <dsp:txXfrm>
        <a:off x="2147075" y="2656993"/>
        <a:ext cx="1773710" cy="886855"/>
      </dsp:txXfrm>
    </dsp:sp>
    <dsp:sp modelId="{7BF39F1A-1D1D-43DE-98C6-F18EC903B44A}">
      <dsp:nvSpPr>
        <dsp:cNvPr id="0" name=""/>
        <dsp:cNvSpPr/>
      </dsp:nvSpPr>
      <dsp:spPr>
        <a:xfrm>
          <a:off x="4293265" y="2656993"/>
          <a:ext cx="1773710" cy="886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/>
            <a:t>Area Interoperabilità del Dato</a:t>
          </a:r>
        </a:p>
      </dsp:txBody>
      <dsp:txXfrm>
        <a:off x="4293265" y="2656993"/>
        <a:ext cx="1773710" cy="886855"/>
      </dsp:txXfrm>
    </dsp:sp>
    <dsp:sp modelId="{5636B060-3C5A-465A-BFE2-7FD5D7AB8C42}">
      <dsp:nvSpPr>
        <dsp:cNvPr id="0" name=""/>
        <dsp:cNvSpPr/>
      </dsp:nvSpPr>
      <dsp:spPr>
        <a:xfrm>
          <a:off x="6439455" y="2656993"/>
          <a:ext cx="1773710" cy="886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/>
            <a:t>Area Strategia Demand e Governo</a:t>
          </a:r>
        </a:p>
      </dsp:txBody>
      <dsp:txXfrm>
        <a:off x="6439455" y="2656993"/>
        <a:ext cx="1773710" cy="886855"/>
      </dsp:txXfrm>
    </dsp:sp>
    <dsp:sp modelId="{11E97721-57CA-499B-9382-68363E1FCD64}">
      <dsp:nvSpPr>
        <dsp:cNvPr id="0" name=""/>
        <dsp:cNvSpPr/>
      </dsp:nvSpPr>
      <dsp:spPr>
        <a:xfrm>
          <a:off x="8585645" y="2656993"/>
          <a:ext cx="1773710" cy="886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/>
            <a:t>Area Coordinamento Infrastrutture Tecnologiche</a:t>
          </a:r>
        </a:p>
      </dsp:txBody>
      <dsp:txXfrm>
        <a:off x="8585645" y="2656993"/>
        <a:ext cx="1773710" cy="886855"/>
      </dsp:txXfrm>
    </dsp:sp>
    <dsp:sp modelId="{32548001-A513-47F5-B74A-6D4ED1AA6FCE}">
      <dsp:nvSpPr>
        <dsp:cNvPr id="0" name=""/>
        <dsp:cNvSpPr/>
      </dsp:nvSpPr>
      <dsp:spPr>
        <a:xfrm>
          <a:off x="3220170" y="1397659"/>
          <a:ext cx="1773710" cy="886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/>
            <a:t>Unità Cyber Security</a:t>
          </a:r>
        </a:p>
      </dsp:txBody>
      <dsp:txXfrm>
        <a:off x="3220170" y="1397659"/>
        <a:ext cx="1773710" cy="886855"/>
      </dsp:txXfrm>
    </dsp:sp>
    <dsp:sp modelId="{818F4551-F3D0-4BB3-957E-126F869337D8}">
      <dsp:nvSpPr>
        <dsp:cNvPr id="0" name=""/>
        <dsp:cNvSpPr/>
      </dsp:nvSpPr>
      <dsp:spPr>
        <a:xfrm>
          <a:off x="5366360" y="1397659"/>
          <a:ext cx="1773710" cy="886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/>
            <a:t>Unità Funzioni Trasversali</a:t>
          </a:r>
        </a:p>
      </dsp:txBody>
      <dsp:txXfrm>
        <a:off x="5366360" y="1397659"/>
        <a:ext cx="1773710" cy="886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EC47-EDD1-47E1-826E-EC0DF94B68B5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666F-19A1-43E4-89E1-1BDF303CA9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1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EC47-EDD1-47E1-826E-EC0DF94B68B5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666F-19A1-43E4-89E1-1BDF303CA9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42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EC47-EDD1-47E1-826E-EC0DF94B68B5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666F-19A1-43E4-89E1-1BDF303CA9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76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EC47-EDD1-47E1-826E-EC0DF94B68B5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666F-19A1-43E4-89E1-1BDF303CA978}" type="slidenum">
              <a:rPr lang="en-US" smtClean="0"/>
              <a:t>‹N›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9475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EC47-EDD1-47E1-826E-EC0DF94B68B5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666F-19A1-43E4-89E1-1BDF303CA9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95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EC47-EDD1-47E1-826E-EC0DF94B68B5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666F-19A1-43E4-89E1-1BDF303CA9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58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EC47-EDD1-47E1-826E-EC0DF94B68B5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666F-19A1-43E4-89E1-1BDF303CA9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3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EC47-EDD1-47E1-826E-EC0DF94B68B5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666F-19A1-43E4-89E1-1BDF303CA9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52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EC47-EDD1-47E1-826E-EC0DF94B68B5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666F-19A1-43E4-89E1-1BDF303CA9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21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EC47-EDD1-47E1-826E-EC0DF94B68B5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3C666F-19A1-43E4-89E1-1BDF303CA978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702985B-3812-4692-833E-AE8825F94D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6505" y="5551567"/>
            <a:ext cx="984365" cy="139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07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EC47-EDD1-47E1-826E-EC0DF94B68B5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666F-19A1-43E4-89E1-1BDF303CA9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24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EC47-EDD1-47E1-826E-EC0DF94B68B5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666F-19A1-43E4-89E1-1BDF303CA9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00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EC47-EDD1-47E1-826E-EC0DF94B68B5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666F-19A1-43E4-89E1-1BDF303CA9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347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EC47-EDD1-47E1-826E-EC0DF94B68B5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666F-19A1-43E4-89E1-1BDF303CA9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0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EC47-EDD1-47E1-826E-EC0DF94B68B5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666F-19A1-43E4-89E1-1BDF303CA9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22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EC47-EDD1-47E1-826E-EC0DF94B68B5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666F-19A1-43E4-89E1-1BDF303CA9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799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EC47-EDD1-47E1-826E-EC0DF94B68B5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666F-19A1-43E4-89E1-1BDF303CA9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76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8B4EC47-EDD1-47E1-826E-EC0DF94B68B5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C666F-19A1-43E4-89E1-1BDF303CA9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2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  <p:sldLayoutId id="214748391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98FD6C-BDB8-48CB-A0A1-7D46786DC3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4500" dirty="0">
                <a:solidFill>
                  <a:schemeClr val="tx1"/>
                </a:solidFill>
              </a:rPr>
              <a:t>PRESENTAZIONE ITED</a:t>
            </a:r>
            <a:br>
              <a:rPr lang="it-IT" sz="4500" dirty="0">
                <a:solidFill>
                  <a:schemeClr val="tx1"/>
                </a:solidFill>
              </a:rPr>
            </a:br>
            <a:r>
              <a:rPr lang="it-IT" sz="4500" dirty="0">
                <a:solidFill>
                  <a:schemeClr val="tx1"/>
                </a:solidFill>
              </a:rPr>
              <a:t>COMMISSIONE COSILIARE</a:t>
            </a:r>
            <a:br>
              <a:rPr lang="it-IT" sz="4500" dirty="0">
                <a:solidFill>
                  <a:schemeClr val="tx1"/>
                </a:solidFill>
              </a:rPr>
            </a:br>
            <a:endParaRPr lang="en-US" sz="4500" dirty="0">
              <a:solidFill>
                <a:schemeClr val="tx1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051724B-44F0-43F3-A466-BC36D0DBC4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 </a:t>
            </a:r>
          </a:p>
          <a:p>
            <a:r>
              <a:rPr lang="it-IT" dirty="0">
                <a:solidFill>
                  <a:srgbClr val="C00000"/>
                </a:solidFill>
              </a:rPr>
              <a:t>MILANO, 14 GIUGNO 2022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B96118F-1ED5-42EF-A486-7E7ACC0CF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1345" y="1353498"/>
            <a:ext cx="2936836" cy="415100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42069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68A449-DA5F-4705-86BC-748261028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Razionale della Direzione </a:t>
            </a:r>
            <a:r>
              <a:rPr lang="it-IT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ITeD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CED079B9-FA8D-48AF-8117-F75267CC9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308219"/>
            <a:ext cx="10899778" cy="1090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Nella Direzione Innovazione Tecnologia e Digitale sono </a:t>
            </a:r>
            <a:r>
              <a:rPr lang="it-IT" b="1" dirty="0"/>
              <a:t>confluiti Aree e direzioni tecnologiche e di canale digitale originariamente distribuite in diverse direzioni</a:t>
            </a:r>
            <a:r>
              <a:rPr lang="it-IT" dirty="0"/>
              <a:t>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318FFD9-F76C-43A6-934D-129243DF8024}"/>
              </a:ext>
            </a:extLst>
          </p:cNvPr>
          <p:cNvSpPr txBox="1"/>
          <p:nvPr/>
        </p:nvSpPr>
        <p:spPr>
          <a:xfrm>
            <a:off x="788669" y="2219546"/>
            <a:ext cx="2058225" cy="15056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1600" b="1" dirty="0"/>
              <a:t>Sistemi Informativi e Agenda Digitale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E710026-1EAE-4D35-8C63-119E10774A7F}"/>
              </a:ext>
            </a:extLst>
          </p:cNvPr>
          <p:cNvSpPr txBox="1"/>
          <p:nvPr/>
        </p:nvSpPr>
        <p:spPr>
          <a:xfrm>
            <a:off x="788670" y="3893267"/>
            <a:ext cx="2058224" cy="8201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1600" b="1" dirty="0"/>
              <a:t>Area CRM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E2BBA18-0FBE-486A-A937-B23AE9ABC683}"/>
              </a:ext>
            </a:extLst>
          </p:cNvPr>
          <p:cNvSpPr txBox="1"/>
          <p:nvPr/>
        </p:nvSpPr>
        <p:spPr>
          <a:xfrm>
            <a:off x="788670" y="4881423"/>
            <a:ext cx="2058224" cy="94434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1600" b="1" dirty="0"/>
              <a:t>Innovazione e Digitalizzazione Processi</a:t>
            </a:r>
          </a:p>
        </p:txBody>
      </p:sp>
      <p:sp>
        <p:nvSpPr>
          <p:cNvPr id="10" name="Parentesi graffa chiusa 9">
            <a:extLst>
              <a:ext uri="{FF2B5EF4-FFF2-40B4-BE49-F238E27FC236}">
                <a16:creationId xmlns:a16="http://schemas.microsoft.com/office/drawing/2014/main" id="{B2F6E611-19A1-41BB-9D69-E2CDB89556D9}"/>
              </a:ext>
            </a:extLst>
          </p:cNvPr>
          <p:cNvSpPr/>
          <p:nvPr/>
        </p:nvSpPr>
        <p:spPr>
          <a:xfrm>
            <a:off x="7300313" y="2219545"/>
            <a:ext cx="590476" cy="36062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A9082CF-F64A-4CB3-B761-9D5A4E90BF93}"/>
              </a:ext>
            </a:extLst>
          </p:cNvPr>
          <p:cNvSpPr txBox="1"/>
          <p:nvPr/>
        </p:nvSpPr>
        <p:spPr>
          <a:xfrm>
            <a:off x="3148551" y="2279896"/>
            <a:ext cx="35573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DATI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DIGITAL (FRONT END &amp; APPLICATIVI)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GOVERNANCE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INFRASTRUTTURE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SICUREZZA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E97D233-CB2A-4CA6-BB47-C0DE1795D495}"/>
              </a:ext>
            </a:extLst>
          </p:cNvPr>
          <p:cNvSpPr txBox="1"/>
          <p:nvPr/>
        </p:nvSpPr>
        <p:spPr>
          <a:xfrm>
            <a:off x="3148551" y="3913863"/>
            <a:ext cx="42931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CUSTOMER OPERATION &amp; CONTACT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CUSTOMER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CUSTOMER INTELLIGENCE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9FDCEEA-8105-4E66-970E-9F7D5F4C5F76}"/>
              </a:ext>
            </a:extLst>
          </p:cNvPr>
          <p:cNvSpPr txBox="1"/>
          <p:nvPr/>
        </p:nvSpPr>
        <p:spPr>
          <a:xfrm>
            <a:off x="3159696" y="4974172"/>
            <a:ext cx="26340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SERVIZI APPLICATIVI (ERP)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SPORTELLI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PROCESSI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6940CA2F-EE86-426E-A6C2-CDE53F426585}"/>
              </a:ext>
            </a:extLst>
          </p:cNvPr>
          <p:cNvSpPr txBox="1"/>
          <p:nvPr/>
        </p:nvSpPr>
        <p:spPr>
          <a:xfrm>
            <a:off x="8799472" y="3207702"/>
            <a:ext cx="2058225" cy="15056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1600" b="1" dirty="0"/>
              <a:t>ITED</a:t>
            </a:r>
          </a:p>
          <a:p>
            <a:pPr algn="ctr"/>
            <a:r>
              <a:rPr lang="it-IT" sz="1600" b="1" dirty="0"/>
              <a:t>Innovazione Tecnologica e Digitale</a:t>
            </a:r>
          </a:p>
        </p:txBody>
      </p:sp>
    </p:spTree>
    <p:extLst>
      <p:ext uri="{BB962C8B-B14F-4D97-AF65-F5344CB8AC3E}">
        <p14:creationId xmlns:p14="http://schemas.microsoft.com/office/powerpoint/2010/main" val="3574378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68A449-DA5F-4705-86BC-748261028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Direzione </a:t>
            </a:r>
            <a:r>
              <a:rPr lang="it-IT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ITeD</a:t>
            </a:r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Organigramma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C468CC45-4721-4B3D-836A-CF19CE6D92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7890399"/>
              </p:ext>
            </p:extLst>
          </p:nvPr>
        </p:nvGraphicFramePr>
        <p:xfrm>
          <a:off x="790113" y="1154099"/>
          <a:ext cx="10360241" cy="4424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1489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942" y="3148596"/>
            <a:ext cx="1152525" cy="11049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068A449-DA5F-4705-86BC-748261028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72400"/>
          </a:xfrm>
        </p:spPr>
        <p:txBody>
          <a:bodyPr/>
          <a:lstStyle/>
          <a:p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Direzione </a:t>
            </a:r>
            <a:r>
              <a:rPr lang="it-IT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ITeD</a:t>
            </a:r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Management Team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50D0433-89AE-407D-B943-90FFBA374239}"/>
              </a:ext>
            </a:extLst>
          </p:cNvPr>
          <p:cNvSpPr txBox="1"/>
          <p:nvPr/>
        </p:nvSpPr>
        <p:spPr>
          <a:xfrm>
            <a:off x="2286000" y="1735667"/>
            <a:ext cx="2692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Luca Curioni</a:t>
            </a:r>
          </a:p>
          <a:p>
            <a:r>
              <a:rPr lang="it-IT" sz="1600" i="1" dirty="0"/>
              <a:t>Citizen Experience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0007255-F2C9-404C-A56A-A2D4CFFD2E58}"/>
              </a:ext>
            </a:extLst>
          </p:cNvPr>
          <p:cNvSpPr txBox="1">
            <a:spLocks/>
          </p:cNvSpPr>
          <p:nvPr/>
        </p:nvSpPr>
        <p:spPr>
          <a:xfrm>
            <a:off x="948267" y="3133781"/>
            <a:ext cx="1159933" cy="11345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it-IT" dirty="0"/>
              <a:t>Foto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33590D8-0D94-4713-80AA-AEB32014E1CF}"/>
              </a:ext>
            </a:extLst>
          </p:cNvPr>
          <p:cNvSpPr txBox="1"/>
          <p:nvPr/>
        </p:nvSpPr>
        <p:spPr>
          <a:xfrm>
            <a:off x="2286000" y="3133782"/>
            <a:ext cx="2692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Dario Manuli</a:t>
            </a:r>
          </a:p>
          <a:p>
            <a:r>
              <a:rPr lang="it-IT" sz="1600" i="1" dirty="0"/>
              <a:t>CRM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ACB07CE-AF5F-430C-AFD5-AF85D166902D}"/>
              </a:ext>
            </a:extLst>
          </p:cNvPr>
          <p:cNvSpPr txBox="1">
            <a:spLocks/>
          </p:cNvSpPr>
          <p:nvPr/>
        </p:nvSpPr>
        <p:spPr>
          <a:xfrm>
            <a:off x="948267" y="4486697"/>
            <a:ext cx="1159933" cy="11345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it-IT" dirty="0"/>
              <a:t>Foto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CDDA7F8-F409-469F-BB66-3632F99C952F}"/>
              </a:ext>
            </a:extLst>
          </p:cNvPr>
          <p:cNvSpPr txBox="1"/>
          <p:nvPr/>
        </p:nvSpPr>
        <p:spPr>
          <a:xfrm>
            <a:off x="2286000" y="4486698"/>
            <a:ext cx="2692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Guido Albertini</a:t>
            </a:r>
          </a:p>
          <a:p>
            <a:r>
              <a:rPr lang="it-IT" sz="1600" i="1" dirty="0"/>
              <a:t>Servizi Applicativi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44C8F4B-0810-4540-A480-19B790F67B4E}"/>
              </a:ext>
            </a:extLst>
          </p:cNvPr>
          <p:cNvSpPr txBox="1"/>
          <p:nvPr/>
        </p:nvSpPr>
        <p:spPr>
          <a:xfrm>
            <a:off x="6790266" y="1735666"/>
            <a:ext cx="311573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Giuseppe Sindoni</a:t>
            </a:r>
          </a:p>
          <a:p>
            <a:r>
              <a:rPr lang="it-IT" sz="1600" i="1" dirty="0"/>
              <a:t>Interoperabilità del dato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381280F-C582-473F-A52E-BA69CB650265}"/>
              </a:ext>
            </a:extLst>
          </p:cNvPr>
          <p:cNvSpPr txBox="1"/>
          <p:nvPr/>
        </p:nvSpPr>
        <p:spPr>
          <a:xfrm>
            <a:off x="6790267" y="3133781"/>
            <a:ext cx="2692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Sara Belli</a:t>
            </a:r>
          </a:p>
          <a:p>
            <a:r>
              <a:rPr lang="it-IT" sz="1600" i="1" dirty="0"/>
              <a:t>Strategie  Governo ICT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ADECB85-479A-42D1-BE48-A4979BCA78B6}"/>
              </a:ext>
            </a:extLst>
          </p:cNvPr>
          <p:cNvSpPr txBox="1"/>
          <p:nvPr/>
        </p:nvSpPr>
        <p:spPr>
          <a:xfrm>
            <a:off x="6790267" y="4486696"/>
            <a:ext cx="445346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Luigi Pisacane</a:t>
            </a:r>
          </a:p>
          <a:p>
            <a:r>
              <a:rPr lang="it-IT" sz="1600" i="1" dirty="0"/>
              <a:t>Coordinamento Infrastrutture Tecnologiche</a:t>
            </a:r>
          </a:p>
        </p:txBody>
      </p:sp>
      <p:pic>
        <p:nvPicPr>
          <p:cNvPr id="6" name="Immagine 5" descr="Immagine che contiene uomo, persona, parete, interni&#10;&#10;Descrizione generata automaticamente">
            <a:extLst>
              <a:ext uri="{FF2B5EF4-FFF2-40B4-BE49-F238E27FC236}">
                <a16:creationId xmlns:a16="http://schemas.microsoft.com/office/drawing/2014/main" id="{109D2894-3401-43A8-B4E1-CA2518B18C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5" r="13246"/>
          <a:stretch/>
        </p:blipFill>
        <p:spPr>
          <a:xfrm>
            <a:off x="948267" y="1611374"/>
            <a:ext cx="1159933" cy="1134533"/>
          </a:xfrm>
          <a:prstGeom prst="rect">
            <a:avLst/>
          </a:prstGeom>
        </p:spPr>
      </p:pic>
      <p:pic>
        <p:nvPicPr>
          <p:cNvPr id="13" name="Immagine 16" descr="Immagine che contiene uomo, persona, cravatta, parete&#10;&#10;Descrizione generata automaticamente">
            <a:extLst>
              <a:ext uri="{FF2B5EF4-FFF2-40B4-BE49-F238E27FC236}">
                <a16:creationId xmlns:a16="http://schemas.microsoft.com/office/drawing/2014/main" id="{CD2FE52E-1BFA-3766-41E1-F9E80B607D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36" t="1012" r="6851" b="-1012"/>
          <a:stretch/>
        </p:blipFill>
        <p:spPr>
          <a:xfrm>
            <a:off x="892307" y="4484697"/>
            <a:ext cx="1227767" cy="1162050"/>
          </a:xfrm>
          <a:prstGeom prst="rect">
            <a:avLst/>
          </a:prstGeom>
        </p:spPr>
      </p:pic>
      <p:pic>
        <p:nvPicPr>
          <p:cNvPr id="18" name="Immagine 18" descr="Immagine che contiene persona, uomo, esterni, indossando&#10;&#10;Descrizione generata automaticamente">
            <a:extLst>
              <a:ext uri="{FF2B5EF4-FFF2-40B4-BE49-F238E27FC236}">
                <a16:creationId xmlns:a16="http://schemas.microsoft.com/office/drawing/2014/main" id="{BDB020C5-86A0-4702-024D-02E4AB901E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3112477"/>
            <a:ext cx="1205674" cy="1210183"/>
          </a:xfrm>
          <a:prstGeom prst="rect">
            <a:avLst/>
          </a:prstGeom>
        </p:spPr>
      </p:pic>
      <p:pic>
        <p:nvPicPr>
          <p:cNvPr id="19" name="Immagine 19" descr="Immagine che contiene persona, uomo, parete, occhiali&#10;&#10;Descrizione generata automaticamente">
            <a:extLst>
              <a:ext uri="{FF2B5EF4-FFF2-40B4-BE49-F238E27FC236}">
                <a16:creationId xmlns:a16="http://schemas.microsoft.com/office/drawing/2014/main" id="{6ABCB0AC-D7E1-53CA-9A7C-CB53DD42430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2279"/>
          <a:stretch/>
        </p:blipFill>
        <p:spPr>
          <a:xfrm>
            <a:off x="5459942" y="1464541"/>
            <a:ext cx="1152525" cy="128136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570" y="4484697"/>
            <a:ext cx="1157897" cy="107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45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68A449-DA5F-4705-86BC-748261028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DUP - ITED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: Single Corner Snipped 82">
            <a:extLst>
              <a:ext uri="{FF2B5EF4-FFF2-40B4-BE49-F238E27FC236}">
                <a16:creationId xmlns:a16="http://schemas.microsoft.com/office/drawing/2014/main" id="{08372C3A-BD4B-40E0-8A35-0411537FBFD4}"/>
              </a:ext>
            </a:extLst>
          </p:cNvPr>
          <p:cNvSpPr/>
          <p:nvPr/>
        </p:nvSpPr>
        <p:spPr>
          <a:xfrm>
            <a:off x="6287829" y="2108202"/>
            <a:ext cx="2541451" cy="4608329"/>
          </a:xfrm>
          <a:prstGeom prst="snip1Rect">
            <a:avLst/>
          </a:prstGeom>
          <a:solidFill>
            <a:srgbClr val="D9F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: Single Corner Snipped 24">
            <a:extLst>
              <a:ext uri="{FF2B5EF4-FFF2-40B4-BE49-F238E27FC236}">
                <a16:creationId xmlns:a16="http://schemas.microsoft.com/office/drawing/2014/main" id="{B4FB4078-84C1-4F58-BAF1-667FCAE7BF4B}"/>
              </a:ext>
            </a:extLst>
          </p:cNvPr>
          <p:cNvSpPr/>
          <p:nvPr/>
        </p:nvSpPr>
        <p:spPr>
          <a:xfrm>
            <a:off x="8980307" y="2108204"/>
            <a:ext cx="2541451" cy="4608329"/>
          </a:xfrm>
          <a:prstGeom prst="snip1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: Single Corner Snipped 18">
            <a:extLst>
              <a:ext uri="{FF2B5EF4-FFF2-40B4-BE49-F238E27FC236}">
                <a16:creationId xmlns:a16="http://schemas.microsoft.com/office/drawing/2014/main" id="{9F052973-9F5B-4A12-92AC-5774F26CF8DF}"/>
              </a:ext>
            </a:extLst>
          </p:cNvPr>
          <p:cNvSpPr/>
          <p:nvPr/>
        </p:nvSpPr>
        <p:spPr>
          <a:xfrm>
            <a:off x="3590765" y="2080989"/>
            <a:ext cx="2541451" cy="4608329"/>
          </a:xfrm>
          <a:prstGeom prst="snip1Rect">
            <a:avLst/>
          </a:prstGeom>
          <a:solidFill>
            <a:srgbClr val="E8F0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75">
            <a:extLst>
              <a:ext uri="{FF2B5EF4-FFF2-40B4-BE49-F238E27FC236}">
                <a16:creationId xmlns:a16="http://schemas.microsoft.com/office/drawing/2014/main" id="{90BEFFB0-8872-4E06-8829-C7312A1E0831}"/>
              </a:ext>
            </a:extLst>
          </p:cNvPr>
          <p:cNvSpPr/>
          <p:nvPr/>
        </p:nvSpPr>
        <p:spPr>
          <a:xfrm>
            <a:off x="3590764" y="2035758"/>
            <a:ext cx="2075298" cy="179999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/>
              <a:t>Missione</a:t>
            </a:r>
          </a:p>
        </p:txBody>
      </p:sp>
      <p:sp>
        <p:nvSpPr>
          <p:cNvPr id="10" name="Rectangle 77">
            <a:extLst>
              <a:ext uri="{FF2B5EF4-FFF2-40B4-BE49-F238E27FC236}">
                <a16:creationId xmlns:a16="http://schemas.microsoft.com/office/drawing/2014/main" id="{FA494011-4EA6-4876-9FEA-044460DAEEE9}"/>
              </a:ext>
            </a:extLst>
          </p:cNvPr>
          <p:cNvSpPr/>
          <p:nvPr/>
        </p:nvSpPr>
        <p:spPr>
          <a:xfrm>
            <a:off x="6285535" y="2035758"/>
            <a:ext cx="2075298" cy="179999"/>
          </a:xfrm>
          <a:prstGeom prst="rect">
            <a:avLst/>
          </a:prstGeom>
          <a:solidFill>
            <a:srgbClr val="0092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/>
              <a:t>Programma operativo</a:t>
            </a:r>
          </a:p>
        </p:txBody>
      </p:sp>
      <p:sp>
        <p:nvSpPr>
          <p:cNvPr id="11" name="Rectangle 78">
            <a:extLst>
              <a:ext uri="{FF2B5EF4-FFF2-40B4-BE49-F238E27FC236}">
                <a16:creationId xmlns:a16="http://schemas.microsoft.com/office/drawing/2014/main" id="{1779A8F7-BACC-4FE0-8086-218A3230A500}"/>
              </a:ext>
            </a:extLst>
          </p:cNvPr>
          <p:cNvSpPr/>
          <p:nvPr/>
        </p:nvSpPr>
        <p:spPr>
          <a:xfrm>
            <a:off x="8980305" y="2035758"/>
            <a:ext cx="2076483" cy="17999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/>
              <a:t>Finalità perseguite</a:t>
            </a:r>
            <a:endParaRPr lang="it-IT" sz="1200" b="1" dirty="0"/>
          </a:p>
        </p:txBody>
      </p:sp>
      <p:sp>
        <p:nvSpPr>
          <p:cNvPr id="12" name="TextBox 79">
            <a:extLst>
              <a:ext uri="{FF2B5EF4-FFF2-40B4-BE49-F238E27FC236}">
                <a16:creationId xmlns:a16="http://schemas.microsoft.com/office/drawing/2014/main" id="{8EA10198-C87E-4F7E-9615-FFB264BCB66B}"/>
              </a:ext>
            </a:extLst>
          </p:cNvPr>
          <p:cNvSpPr txBox="1"/>
          <p:nvPr/>
        </p:nvSpPr>
        <p:spPr>
          <a:xfrm>
            <a:off x="9267537" y="2430807"/>
            <a:ext cx="1966990" cy="429313"/>
          </a:xfrm>
          <a:prstGeom prst="round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algn="ctr">
              <a:defRPr sz="11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dirty="0">
                <a:solidFill>
                  <a:schemeClr val="bg1"/>
                </a:solidFill>
              </a:rPr>
              <a:t>Finalità 1 </a:t>
            </a:r>
          </a:p>
        </p:txBody>
      </p:sp>
      <p:sp>
        <p:nvSpPr>
          <p:cNvPr id="13" name="TextBox 80">
            <a:extLst>
              <a:ext uri="{FF2B5EF4-FFF2-40B4-BE49-F238E27FC236}">
                <a16:creationId xmlns:a16="http://schemas.microsoft.com/office/drawing/2014/main" id="{1C2BD348-5148-49D8-AAB8-D2CF510415F0}"/>
              </a:ext>
            </a:extLst>
          </p:cNvPr>
          <p:cNvSpPr txBox="1"/>
          <p:nvPr/>
        </p:nvSpPr>
        <p:spPr>
          <a:xfrm>
            <a:off x="9267537" y="3237907"/>
            <a:ext cx="1966990" cy="429313"/>
          </a:xfrm>
          <a:prstGeom prst="round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algn="ctr">
              <a:defRPr sz="11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dirty="0">
                <a:solidFill>
                  <a:schemeClr val="bg1"/>
                </a:solidFill>
              </a:rPr>
              <a:t>Finalità 2 </a:t>
            </a:r>
          </a:p>
        </p:txBody>
      </p:sp>
      <p:sp>
        <p:nvSpPr>
          <p:cNvPr id="14" name="TextBox 81">
            <a:extLst>
              <a:ext uri="{FF2B5EF4-FFF2-40B4-BE49-F238E27FC236}">
                <a16:creationId xmlns:a16="http://schemas.microsoft.com/office/drawing/2014/main" id="{7B669AA9-2F03-4908-8638-0D7B2B589C16}"/>
              </a:ext>
            </a:extLst>
          </p:cNvPr>
          <p:cNvSpPr txBox="1"/>
          <p:nvPr/>
        </p:nvSpPr>
        <p:spPr>
          <a:xfrm>
            <a:off x="9267537" y="3853409"/>
            <a:ext cx="1966990" cy="429313"/>
          </a:xfrm>
          <a:prstGeom prst="round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algn="ctr">
              <a:defRPr sz="11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dirty="0">
                <a:solidFill>
                  <a:schemeClr val="bg1"/>
                </a:solidFill>
              </a:rPr>
              <a:t>Finalità 3 </a:t>
            </a:r>
          </a:p>
        </p:txBody>
      </p:sp>
      <p:sp>
        <p:nvSpPr>
          <p:cNvPr id="15" name="TextBox 91">
            <a:extLst>
              <a:ext uri="{FF2B5EF4-FFF2-40B4-BE49-F238E27FC236}">
                <a16:creationId xmlns:a16="http://schemas.microsoft.com/office/drawing/2014/main" id="{8513983A-7BC3-4054-8E7D-3C55EF7320A4}"/>
              </a:ext>
            </a:extLst>
          </p:cNvPr>
          <p:cNvSpPr txBox="1"/>
          <p:nvPr/>
        </p:nvSpPr>
        <p:spPr>
          <a:xfrm>
            <a:off x="9267537" y="4468912"/>
            <a:ext cx="1966990" cy="429313"/>
          </a:xfrm>
          <a:prstGeom prst="round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algn="ctr">
              <a:defRPr sz="11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6" name="Rectangle: Single Corner Snipped 21">
            <a:extLst>
              <a:ext uri="{FF2B5EF4-FFF2-40B4-BE49-F238E27FC236}">
                <a16:creationId xmlns:a16="http://schemas.microsoft.com/office/drawing/2014/main" id="{4AFB5E38-500A-4622-9B9A-7017317C4A4D}"/>
              </a:ext>
            </a:extLst>
          </p:cNvPr>
          <p:cNvSpPr/>
          <p:nvPr/>
        </p:nvSpPr>
        <p:spPr>
          <a:xfrm>
            <a:off x="895994" y="2108205"/>
            <a:ext cx="2541451" cy="4608329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ctangle 76">
            <a:extLst>
              <a:ext uri="{FF2B5EF4-FFF2-40B4-BE49-F238E27FC236}">
                <a16:creationId xmlns:a16="http://schemas.microsoft.com/office/drawing/2014/main" id="{6F6B694B-06D8-40F8-8EEA-09CA69A0D675}"/>
              </a:ext>
            </a:extLst>
          </p:cNvPr>
          <p:cNvSpPr/>
          <p:nvPr/>
        </p:nvSpPr>
        <p:spPr>
          <a:xfrm>
            <a:off x="895993" y="2035759"/>
            <a:ext cx="2075298" cy="179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/>
              <a:t>Obiettivi strategici</a:t>
            </a:r>
          </a:p>
        </p:txBody>
      </p:sp>
      <p:sp>
        <p:nvSpPr>
          <p:cNvPr id="18" name="Rectangle 107">
            <a:extLst>
              <a:ext uri="{FF2B5EF4-FFF2-40B4-BE49-F238E27FC236}">
                <a16:creationId xmlns:a16="http://schemas.microsoft.com/office/drawing/2014/main" id="{FEEF9573-A1F5-42AD-BBC2-ADFD4530442D}"/>
              </a:ext>
            </a:extLst>
          </p:cNvPr>
          <p:cNvSpPr/>
          <p:nvPr/>
        </p:nvSpPr>
        <p:spPr>
          <a:xfrm>
            <a:off x="9160933" y="5213043"/>
            <a:ext cx="2209800" cy="9252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i="1" dirty="0">
                <a:solidFill>
                  <a:schemeClr val="bg1">
                    <a:lumMod val="50000"/>
                  </a:schemeClr>
                </a:solidFill>
              </a:rPr>
              <a:t>Le finalità perseguite rappresentano l’outcome dell’attività da parte della Direzione</a:t>
            </a:r>
          </a:p>
        </p:txBody>
      </p:sp>
      <p:sp>
        <p:nvSpPr>
          <p:cNvPr id="19" name="TextBox 34">
            <a:extLst>
              <a:ext uri="{FF2B5EF4-FFF2-40B4-BE49-F238E27FC236}">
                <a16:creationId xmlns:a16="http://schemas.microsoft.com/office/drawing/2014/main" id="{09F88277-29EE-40C1-94D3-CBCF00849EC6}"/>
              </a:ext>
            </a:extLst>
          </p:cNvPr>
          <p:cNvSpPr txBox="1"/>
          <p:nvPr/>
        </p:nvSpPr>
        <p:spPr>
          <a:xfrm>
            <a:off x="6544271" y="2381759"/>
            <a:ext cx="1966990" cy="510778"/>
          </a:xfrm>
          <a:prstGeom prst="roundRect">
            <a:avLst/>
          </a:prstGeom>
          <a:solidFill>
            <a:srgbClr val="009200"/>
          </a:solidFill>
          <a:ln w="381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it-IT" sz="800" b="1" dirty="0">
                <a:solidFill>
                  <a:schemeClr val="bg1"/>
                </a:solidFill>
              </a:rPr>
              <a:t>Definizione e sviluppo di servizi al Cittadino tramite soluzioni digitali e piattaforme nazionali</a:t>
            </a:r>
          </a:p>
        </p:txBody>
      </p:sp>
      <p:sp>
        <p:nvSpPr>
          <p:cNvPr id="20" name="Rectangle: Rounded Corners 37">
            <a:extLst>
              <a:ext uri="{FF2B5EF4-FFF2-40B4-BE49-F238E27FC236}">
                <a16:creationId xmlns:a16="http://schemas.microsoft.com/office/drawing/2014/main" id="{7E9AAE97-C89E-41D2-B2AA-F21559CA78B2}"/>
              </a:ext>
            </a:extLst>
          </p:cNvPr>
          <p:cNvSpPr/>
          <p:nvPr/>
        </p:nvSpPr>
        <p:spPr>
          <a:xfrm>
            <a:off x="3744085" y="2361149"/>
            <a:ext cx="2067509" cy="566451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/>
              <a:t>M. 1: Servizi istituzionali, generali e di gestione</a:t>
            </a:r>
          </a:p>
        </p:txBody>
      </p:sp>
      <p:cxnSp>
        <p:nvCxnSpPr>
          <p:cNvPr id="21" name="Straight Arrow Connector 38">
            <a:extLst>
              <a:ext uri="{FF2B5EF4-FFF2-40B4-BE49-F238E27FC236}">
                <a16:creationId xmlns:a16="http://schemas.microsoft.com/office/drawing/2014/main" id="{877F5C13-D0E6-499F-8F97-CE82C05B2F6E}"/>
              </a:ext>
            </a:extLst>
          </p:cNvPr>
          <p:cNvCxnSpPr>
            <a:cxnSpLocks/>
            <a:stCxn id="19" idx="3"/>
            <a:endCxn id="12" idx="1"/>
          </p:cNvCxnSpPr>
          <p:nvPr/>
        </p:nvCxnSpPr>
        <p:spPr>
          <a:xfrm>
            <a:off x="8511261" y="2637148"/>
            <a:ext cx="756276" cy="8316"/>
          </a:xfrm>
          <a:prstGeom prst="straightConnector1">
            <a:avLst/>
          </a:prstGeom>
          <a:ln w="38100">
            <a:solidFill>
              <a:srgbClr val="009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40">
            <a:extLst>
              <a:ext uri="{FF2B5EF4-FFF2-40B4-BE49-F238E27FC236}">
                <a16:creationId xmlns:a16="http://schemas.microsoft.com/office/drawing/2014/main" id="{566D1E78-4693-4FDE-9410-8DD79FF064C3}"/>
              </a:ext>
            </a:extLst>
          </p:cNvPr>
          <p:cNvCxnSpPr>
            <a:cxnSpLocks/>
            <a:stCxn id="20" idx="3"/>
            <a:endCxn id="19" idx="1"/>
          </p:cNvCxnSpPr>
          <p:nvPr/>
        </p:nvCxnSpPr>
        <p:spPr>
          <a:xfrm flipV="1">
            <a:off x="5811594" y="2637148"/>
            <a:ext cx="732677" cy="722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45">
            <a:extLst>
              <a:ext uri="{FF2B5EF4-FFF2-40B4-BE49-F238E27FC236}">
                <a16:creationId xmlns:a16="http://schemas.microsoft.com/office/drawing/2014/main" id="{A9627157-1D1D-4DDB-A015-9DCB142147D1}"/>
              </a:ext>
            </a:extLst>
          </p:cNvPr>
          <p:cNvSpPr txBox="1"/>
          <p:nvPr/>
        </p:nvSpPr>
        <p:spPr>
          <a:xfrm>
            <a:off x="1053312" y="2277667"/>
            <a:ext cx="2026592" cy="78769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algn="ctr">
              <a:defRPr sz="11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sz="900" b="1" dirty="0">
                <a:solidFill>
                  <a:schemeClr val="tx1"/>
                </a:solidFill>
              </a:rPr>
              <a:t>Facilitare e incentivare l'accesso dei cittadini ai servizi civici mediante l’utilizzo di soluzioni digitali per attuare una Città connessa e accessibile</a:t>
            </a:r>
          </a:p>
        </p:txBody>
      </p:sp>
      <p:sp>
        <p:nvSpPr>
          <p:cNvPr id="24" name="TextBox 29">
            <a:extLst>
              <a:ext uri="{FF2B5EF4-FFF2-40B4-BE49-F238E27FC236}">
                <a16:creationId xmlns:a16="http://schemas.microsoft.com/office/drawing/2014/main" id="{3A3D6068-C5B3-49B1-ADCA-781F888F84F5}"/>
              </a:ext>
            </a:extLst>
          </p:cNvPr>
          <p:cNvSpPr txBox="1"/>
          <p:nvPr/>
        </p:nvSpPr>
        <p:spPr>
          <a:xfrm>
            <a:off x="1053312" y="3814567"/>
            <a:ext cx="2026511" cy="66102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algn="ctr">
              <a:defRPr sz="11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sz="900" b="1" dirty="0">
                <a:solidFill>
                  <a:schemeClr val="tx1"/>
                </a:solidFill>
              </a:rPr>
              <a:t>Sviluppare ed evolvere gli strumenti di comunicazione al fine di promuovere il rapporto tra Amministrazione e cittadini</a:t>
            </a:r>
            <a:endParaRPr lang="it-IT" sz="900" b="1" strike="sngStrike" dirty="0">
              <a:solidFill>
                <a:schemeClr val="tx1"/>
              </a:solidFill>
            </a:endParaRPr>
          </a:p>
        </p:txBody>
      </p:sp>
      <p:sp>
        <p:nvSpPr>
          <p:cNvPr id="25" name="TextBox 30">
            <a:extLst>
              <a:ext uri="{FF2B5EF4-FFF2-40B4-BE49-F238E27FC236}">
                <a16:creationId xmlns:a16="http://schemas.microsoft.com/office/drawing/2014/main" id="{7CABF14A-DCAB-4230-895D-E095D2092895}"/>
              </a:ext>
            </a:extLst>
          </p:cNvPr>
          <p:cNvSpPr txBox="1"/>
          <p:nvPr/>
        </p:nvSpPr>
        <p:spPr>
          <a:xfrm>
            <a:off x="1041108" y="3090456"/>
            <a:ext cx="2026592" cy="62081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algn="ctr">
              <a:defRPr sz="11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sz="900" b="1" dirty="0">
                <a:solidFill>
                  <a:schemeClr val="tx1"/>
                </a:solidFill>
              </a:rPr>
              <a:t>Evolvere i sistemi informativi e le infrastrutture abilitanti a supporto dello sviluppo di servizi interni ed esterni</a:t>
            </a:r>
          </a:p>
        </p:txBody>
      </p:sp>
      <p:sp>
        <p:nvSpPr>
          <p:cNvPr id="26" name="TextBox 31">
            <a:extLst>
              <a:ext uri="{FF2B5EF4-FFF2-40B4-BE49-F238E27FC236}">
                <a16:creationId xmlns:a16="http://schemas.microsoft.com/office/drawing/2014/main" id="{8CAC3494-ECED-440D-AAD3-3830C2D414B2}"/>
              </a:ext>
            </a:extLst>
          </p:cNvPr>
          <p:cNvSpPr txBox="1"/>
          <p:nvPr/>
        </p:nvSpPr>
        <p:spPr>
          <a:xfrm>
            <a:off x="1058526" y="4523729"/>
            <a:ext cx="2026592" cy="57116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algn="ctr">
              <a:defRPr sz="11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sz="900" b="1" dirty="0">
                <a:solidFill>
                  <a:schemeClr val="tx1"/>
                </a:solidFill>
              </a:rPr>
              <a:t>Valorizzare il patrimonio informativo dell’Ente mediante sistemi integrati e interoperabili</a:t>
            </a:r>
          </a:p>
        </p:txBody>
      </p:sp>
      <p:sp>
        <p:nvSpPr>
          <p:cNvPr id="27" name="TextBox 46">
            <a:extLst>
              <a:ext uri="{FF2B5EF4-FFF2-40B4-BE49-F238E27FC236}">
                <a16:creationId xmlns:a16="http://schemas.microsoft.com/office/drawing/2014/main" id="{B1D7E769-6EC3-4231-9C64-D2D264855B52}"/>
              </a:ext>
            </a:extLst>
          </p:cNvPr>
          <p:cNvSpPr txBox="1"/>
          <p:nvPr/>
        </p:nvSpPr>
        <p:spPr>
          <a:xfrm>
            <a:off x="6552900" y="2942809"/>
            <a:ext cx="1966990" cy="510778"/>
          </a:xfrm>
          <a:prstGeom prst="roundRect">
            <a:avLst/>
          </a:prstGeom>
          <a:solidFill>
            <a:srgbClr val="009200"/>
          </a:solidFill>
          <a:ln w="381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it-IT" sz="800" b="1" dirty="0">
                <a:solidFill>
                  <a:schemeClr val="bg1"/>
                </a:solidFill>
              </a:rPr>
              <a:t>Sviluppare piattaforme applicative per la digitalizzazione dei processi delle Direzioni del Comune</a:t>
            </a:r>
          </a:p>
        </p:txBody>
      </p:sp>
      <p:sp>
        <p:nvSpPr>
          <p:cNvPr id="28" name="TextBox 47">
            <a:extLst>
              <a:ext uri="{FF2B5EF4-FFF2-40B4-BE49-F238E27FC236}">
                <a16:creationId xmlns:a16="http://schemas.microsoft.com/office/drawing/2014/main" id="{1E008630-B5EC-4F1F-A7B8-E3EE35F699AF}"/>
              </a:ext>
            </a:extLst>
          </p:cNvPr>
          <p:cNvSpPr txBox="1"/>
          <p:nvPr/>
        </p:nvSpPr>
        <p:spPr>
          <a:xfrm>
            <a:off x="6552900" y="4002162"/>
            <a:ext cx="1966990" cy="510778"/>
          </a:xfrm>
          <a:prstGeom prst="roundRect">
            <a:avLst/>
          </a:prstGeom>
          <a:solidFill>
            <a:srgbClr val="009200"/>
          </a:solidFill>
          <a:ln w="381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it-IT" sz="800" b="1" dirty="0">
                <a:solidFill>
                  <a:schemeClr val="bg1"/>
                </a:solidFill>
              </a:rPr>
              <a:t>Sviluppare i canali relazionali di informazione, monitoraggio e trasparenza nei servizi</a:t>
            </a:r>
          </a:p>
        </p:txBody>
      </p:sp>
      <p:sp>
        <p:nvSpPr>
          <p:cNvPr id="29" name="TextBox 48">
            <a:extLst>
              <a:ext uri="{FF2B5EF4-FFF2-40B4-BE49-F238E27FC236}">
                <a16:creationId xmlns:a16="http://schemas.microsoft.com/office/drawing/2014/main" id="{6EC00582-2714-4C31-9A76-0FB36027C9DC}"/>
              </a:ext>
            </a:extLst>
          </p:cNvPr>
          <p:cNvSpPr txBox="1"/>
          <p:nvPr/>
        </p:nvSpPr>
        <p:spPr>
          <a:xfrm>
            <a:off x="6544271" y="3481391"/>
            <a:ext cx="1966990" cy="510778"/>
          </a:xfrm>
          <a:prstGeom prst="roundRect">
            <a:avLst/>
          </a:prstGeom>
          <a:solidFill>
            <a:srgbClr val="009200"/>
          </a:solidFill>
          <a:ln w="381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it-IT" sz="800" b="1" dirty="0">
                <a:solidFill>
                  <a:schemeClr val="bg1"/>
                </a:solidFill>
              </a:rPr>
              <a:t>Sviluppare un’architettura SW, HW  e Networking che sia ottimizzata, scalabile e sicura</a:t>
            </a:r>
          </a:p>
        </p:txBody>
      </p:sp>
      <p:sp>
        <p:nvSpPr>
          <p:cNvPr id="30" name="TextBox 49">
            <a:extLst>
              <a:ext uri="{FF2B5EF4-FFF2-40B4-BE49-F238E27FC236}">
                <a16:creationId xmlns:a16="http://schemas.microsoft.com/office/drawing/2014/main" id="{77478F7A-B69A-461D-A4B8-72713CEF568B}"/>
              </a:ext>
            </a:extLst>
          </p:cNvPr>
          <p:cNvSpPr txBox="1"/>
          <p:nvPr/>
        </p:nvSpPr>
        <p:spPr>
          <a:xfrm>
            <a:off x="6535562" y="4548079"/>
            <a:ext cx="1966990" cy="646986"/>
          </a:xfrm>
          <a:prstGeom prst="roundRect">
            <a:avLst/>
          </a:prstGeom>
          <a:solidFill>
            <a:srgbClr val="009200"/>
          </a:solidFill>
          <a:ln w="381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it-IT" sz="800" b="1" dirty="0">
                <a:solidFill>
                  <a:schemeClr val="bg1"/>
                </a:solidFill>
              </a:rPr>
              <a:t>Sviluppo di modelli decisionali e di analisi dei servizi e del territorio basati su dati coerenti e interoperabili</a:t>
            </a:r>
          </a:p>
        </p:txBody>
      </p:sp>
      <p:cxnSp>
        <p:nvCxnSpPr>
          <p:cNvPr id="31" name="Connector: Elbow 58">
            <a:extLst>
              <a:ext uri="{FF2B5EF4-FFF2-40B4-BE49-F238E27FC236}">
                <a16:creationId xmlns:a16="http://schemas.microsoft.com/office/drawing/2014/main" id="{E0D5E354-B137-437C-8AFD-6024996B8502}"/>
              </a:ext>
            </a:extLst>
          </p:cNvPr>
          <p:cNvCxnSpPr>
            <a:cxnSpLocks/>
            <a:stCxn id="20" idx="3"/>
            <a:endCxn id="30" idx="1"/>
          </p:cNvCxnSpPr>
          <p:nvPr/>
        </p:nvCxnSpPr>
        <p:spPr>
          <a:xfrm>
            <a:off x="5811594" y="2644375"/>
            <a:ext cx="723968" cy="2227197"/>
          </a:xfrm>
          <a:prstGeom prst="bentConnector3">
            <a:avLst>
              <a:gd name="adj1" fmla="val 50000"/>
            </a:avLst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59">
            <a:extLst>
              <a:ext uri="{FF2B5EF4-FFF2-40B4-BE49-F238E27FC236}">
                <a16:creationId xmlns:a16="http://schemas.microsoft.com/office/drawing/2014/main" id="{783C9165-1679-4E75-8B5C-20F9B40DF0D9}"/>
              </a:ext>
            </a:extLst>
          </p:cNvPr>
          <p:cNvCxnSpPr>
            <a:cxnSpLocks/>
            <a:stCxn id="25" idx="3"/>
            <a:endCxn id="20" idx="1"/>
          </p:cNvCxnSpPr>
          <p:nvPr/>
        </p:nvCxnSpPr>
        <p:spPr>
          <a:xfrm flipV="1">
            <a:off x="3067700" y="2644375"/>
            <a:ext cx="676385" cy="756487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62">
            <a:extLst>
              <a:ext uri="{FF2B5EF4-FFF2-40B4-BE49-F238E27FC236}">
                <a16:creationId xmlns:a16="http://schemas.microsoft.com/office/drawing/2014/main" id="{34AC805D-4662-442F-96C3-90A159775196}"/>
              </a:ext>
            </a:extLst>
          </p:cNvPr>
          <p:cNvCxnSpPr>
            <a:cxnSpLocks/>
            <a:stCxn id="24" idx="3"/>
            <a:endCxn id="20" idx="1"/>
          </p:cNvCxnSpPr>
          <p:nvPr/>
        </p:nvCxnSpPr>
        <p:spPr>
          <a:xfrm flipV="1">
            <a:off x="3079823" y="2644375"/>
            <a:ext cx="664262" cy="1500706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Elbow 70">
            <a:extLst>
              <a:ext uri="{FF2B5EF4-FFF2-40B4-BE49-F238E27FC236}">
                <a16:creationId xmlns:a16="http://schemas.microsoft.com/office/drawing/2014/main" id="{6010A2A6-73A2-4660-83C7-08AD8FE9231E}"/>
              </a:ext>
            </a:extLst>
          </p:cNvPr>
          <p:cNvCxnSpPr>
            <a:cxnSpLocks/>
            <a:stCxn id="20" idx="3"/>
            <a:endCxn id="27" idx="1"/>
          </p:cNvCxnSpPr>
          <p:nvPr/>
        </p:nvCxnSpPr>
        <p:spPr>
          <a:xfrm>
            <a:off x="5811594" y="2644375"/>
            <a:ext cx="741306" cy="553823"/>
          </a:xfrm>
          <a:prstGeom prst="bentConnector3">
            <a:avLst>
              <a:gd name="adj1" fmla="val 50000"/>
            </a:avLst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73">
            <a:extLst>
              <a:ext uri="{FF2B5EF4-FFF2-40B4-BE49-F238E27FC236}">
                <a16:creationId xmlns:a16="http://schemas.microsoft.com/office/drawing/2014/main" id="{6D4D148E-83B6-4BA4-883B-16CCDD905799}"/>
              </a:ext>
            </a:extLst>
          </p:cNvPr>
          <p:cNvCxnSpPr>
            <a:cxnSpLocks/>
            <a:stCxn id="20" idx="3"/>
            <a:endCxn id="28" idx="1"/>
          </p:cNvCxnSpPr>
          <p:nvPr/>
        </p:nvCxnSpPr>
        <p:spPr>
          <a:xfrm>
            <a:off x="5811594" y="2644375"/>
            <a:ext cx="741306" cy="1613176"/>
          </a:xfrm>
          <a:prstGeom prst="bentConnector3">
            <a:avLst>
              <a:gd name="adj1" fmla="val 50000"/>
            </a:avLst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85">
            <a:extLst>
              <a:ext uri="{FF2B5EF4-FFF2-40B4-BE49-F238E27FC236}">
                <a16:creationId xmlns:a16="http://schemas.microsoft.com/office/drawing/2014/main" id="{AC34F5B7-D982-4399-8565-B0D70B723E6E}"/>
              </a:ext>
            </a:extLst>
          </p:cNvPr>
          <p:cNvCxnSpPr>
            <a:cxnSpLocks/>
            <a:stCxn id="20" idx="3"/>
            <a:endCxn id="29" idx="1"/>
          </p:cNvCxnSpPr>
          <p:nvPr/>
        </p:nvCxnSpPr>
        <p:spPr>
          <a:xfrm>
            <a:off x="5811594" y="2644375"/>
            <a:ext cx="732677" cy="1092405"/>
          </a:xfrm>
          <a:prstGeom prst="bentConnector3">
            <a:avLst>
              <a:gd name="adj1" fmla="val 50000"/>
            </a:avLst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51">
            <a:extLst>
              <a:ext uri="{FF2B5EF4-FFF2-40B4-BE49-F238E27FC236}">
                <a16:creationId xmlns:a16="http://schemas.microsoft.com/office/drawing/2014/main" id="{9D0D0F26-1DA0-4CC0-AC47-1A9FC12009D9}"/>
              </a:ext>
            </a:extLst>
          </p:cNvPr>
          <p:cNvSpPr txBox="1"/>
          <p:nvPr/>
        </p:nvSpPr>
        <p:spPr>
          <a:xfrm>
            <a:off x="6535562" y="5220437"/>
            <a:ext cx="1966990" cy="374571"/>
          </a:xfrm>
          <a:prstGeom prst="roundRect">
            <a:avLst/>
          </a:prstGeom>
          <a:solidFill>
            <a:srgbClr val="009200"/>
          </a:solidFill>
          <a:ln w="381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it-IT" sz="800" b="1" dirty="0">
                <a:solidFill>
                  <a:schemeClr val="bg1"/>
                </a:solidFill>
              </a:rPr>
              <a:t>Analisi e gestione dei dati statistici e ottemperanze ai programmi ISTAT</a:t>
            </a:r>
          </a:p>
        </p:txBody>
      </p:sp>
      <p:sp>
        <p:nvSpPr>
          <p:cNvPr id="38" name="TextBox 52">
            <a:extLst>
              <a:ext uri="{FF2B5EF4-FFF2-40B4-BE49-F238E27FC236}">
                <a16:creationId xmlns:a16="http://schemas.microsoft.com/office/drawing/2014/main" id="{4C941B33-AF4D-45EE-BA99-0028C18AD687}"/>
              </a:ext>
            </a:extLst>
          </p:cNvPr>
          <p:cNvSpPr txBox="1"/>
          <p:nvPr/>
        </p:nvSpPr>
        <p:spPr>
          <a:xfrm>
            <a:off x="6535562" y="6018578"/>
            <a:ext cx="1966990" cy="635675"/>
          </a:xfrm>
          <a:prstGeom prst="roundRect">
            <a:avLst>
              <a:gd name="adj" fmla="val 14721"/>
            </a:avLst>
          </a:prstGeom>
          <a:solidFill>
            <a:srgbClr val="009200"/>
          </a:solidFill>
          <a:ln w="381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it-IT" sz="800" b="1" dirty="0">
                <a:solidFill>
                  <a:schemeClr val="bg1"/>
                </a:solidFill>
              </a:rPr>
              <a:t>Attuazione del PTI e dei relativi piani di investimento (PNRR), governando la trasformazione digitale</a:t>
            </a:r>
          </a:p>
        </p:txBody>
      </p:sp>
      <p:sp>
        <p:nvSpPr>
          <p:cNvPr id="39" name="TextBox 53">
            <a:extLst>
              <a:ext uri="{FF2B5EF4-FFF2-40B4-BE49-F238E27FC236}">
                <a16:creationId xmlns:a16="http://schemas.microsoft.com/office/drawing/2014/main" id="{4C73DD86-EE60-4778-95A6-544A50DEA1A8}"/>
              </a:ext>
            </a:extLst>
          </p:cNvPr>
          <p:cNvSpPr txBox="1"/>
          <p:nvPr/>
        </p:nvSpPr>
        <p:spPr>
          <a:xfrm>
            <a:off x="6535562" y="5674056"/>
            <a:ext cx="1966990" cy="374571"/>
          </a:xfrm>
          <a:prstGeom prst="roundRect">
            <a:avLst/>
          </a:prstGeom>
          <a:solidFill>
            <a:srgbClr val="009200"/>
          </a:solidFill>
          <a:ln w="381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it-IT" sz="800" b="1" dirty="0">
                <a:solidFill>
                  <a:schemeClr val="bg1"/>
                </a:solidFill>
              </a:rPr>
              <a:t>Governo dell’ecosistema digitale urbano</a:t>
            </a:r>
          </a:p>
        </p:txBody>
      </p:sp>
      <p:cxnSp>
        <p:nvCxnSpPr>
          <p:cNvPr id="40" name="Connector: Elbow 60">
            <a:extLst>
              <a:ext uri="{FF2B5EF4-FFF2-40B4-BE49-F238E27FC236}">
                <a16:creationId xmlns:a16="http://schemas.microsoft.com/office/drawing/2014/main" id="{3C375053-A109-42BA-9242-75BF99ADFB6D}"/>
              </a:ext>
            </a:extLst>
          </p:cNvPr>
          <p:cNvCxnSpPr>
            <a:cxnSpLocks/>
            <a:stCxn id="26" idx="3"/>
            <a:endCxn id="20" idx="1"/>
          </p:cNvCxnSpPr>
          <p:nvPr/>
        </p:nvCxnSpPr>
        <p:spPr>
          <a:xfrm flipV="1">
            <a:off x="3085118" y="2644375"/>
            <a:ext cx="658967" cy="2164935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71">
            <a:extLst>
              <a:ext uri="{FF2B5EF4-FFF2-40B4-BE49-F238E27FC236}">
                <a16:creationId xmlns:a16="http://schemas.microsoft.com/office/drawing/2014/main" id="{13EE9720-2A9A-4D8D-8115-1824BF57D6EE}"/>
              </a:ext>
            </a:extLst>
          </p:cNvPr>
          <p:cNvCxnSpPr>
            <a:cxnSpLocks/>
            <a:stCxn id="20" idx="3"/>
            <a:endCxn id="37" idx="1"/>
          </p:cNvCxnSpPr>
          <p:nvPr/>
        </p:nvCxnSpPr>
        <p:spPr>
          <a:xfrm>
            <a:off x="5811594" y="2644375"/>
            <a:ext cx="723968" cy="2763348"/>
          </a:xfrm>
          <a:prstGeom prst="bentConnector3">
            <a:avLst>
              <a:gd name="adj1" fmla="val 50000"/>
            </a:avLst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72">
            <a:extLst>
              <a:ext uri="{FF2B5EF4-FFF2-40B4-BE49-F238E27FC236}">
                <a16:creationId xmlns:a16="http://schemas.microsoft.com/office/drawing/2014/main" id="{9F4464A2-97E9-4B98-91CA-D1749E020CCC}"/>
              </a:ext>
            </a:extLst>
          </p:cNvPr>
          <p:cNvCxnSpPr>
            <a:cxnSpLocks/>
            <a:stCxn id="20" idx="3"/>
            <a:endCxn id="38" idx="1"/>
          </p:cNvCxnSpPr>
          <p:nvPr/>
        </p:nvCxnSpPr>
        <p:spPr>
          <a:xfrm>
            <a:off x="5811594" y="2644375"/>
            <a:ext cx="723968" cy="3692041"/>
          </a:xfrm>
          <a:prstGeom prst="bentConnector3">
            <a:avLst>
              <a:gd name="adj1" fmla="val 50000"/>
            </a:avLst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74">
            <a:extLst>
              <a:ext uri="{FF2B5EF4-FFF2-40B4-BE49-F238E27FC236}">
                <a16:creationId xmlns:a16="http://schemas.microsoft.com/office/drawing/2014/main" id="{71E32C1F-7C9F-4181-989E-A0EF85849DBE}"/>
              </a:ext>
            </a:extLst>
          </p:cNvPr>
          <p:cNvCxnSpPr>
            <a:cxnSpLocks/>
            <a:stCxn id="20" idx="3"/>
            <a:endCxn id="39" idx="1"/>
          </p:cNvCxnSpPr>
          <p:nvPr/>
        </p:nvCxnSpPr>
        <p:spPr>
          <a:xfrm>
            <a:off x="5811594" y="2644375"/>
            <a:ext cx="723968" cy="3216967"/>
          </a:xfrm>
          <a:prstGeom prst="bentConnector3">
            <a:avLst>
              <a:gd name="adj1" fmla="val 50000"/>
            </a:avLst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rrow: Pentagon 87">
            <a:extLst>
              <a:ext uri="{FF2B5EF4-FFF2-40B4-BE49-F238E27FC236}">
                <a16:creationId xmlns:a16="http://schemas.microsoft.com/office/drawing/2014/main" id="{7C7BE529-5959-43A2-BBCB-2820A9461622}"/>
              </a:ext>
            </a:extLst>
          </p:cNvPr>
          <p:cNvSpPr/>
          <p:nvPr/>
        </p:nvSpPr>
        <p:spPr>
          <a:xfrm>
            <a:off x="1058527" y="1692085"/>
            <a:ext cx="5153586" cy="212400"/>
          </a:xfrm>
          <a:prstGeom prst="homePlate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900" b="1" dirty="0"/>
              <a:t> PNRR - Implementazione a livello locale del Piano Nazionale di Ripresa e Resilienza</a:t>
            </a:r>
          </a:p>
        </p:txBody>
      </p:sp>
      <p:sp>
        <p:nvSpPr>
          <p:cNvPr id="45" name="Arrow: Pentagon 88">
            <a:extLst>
              <a:ext uri="{FF2B5EF4-FFF2-40B4-BE49-F238E27FC236}">
                <a16:creationId xmlns:a16="http://schemas.microsoft.com/office/drawing/2014/main" id="{155E81B2-6ABE-476E-8050-BD6759AC5F99}"/>
              </a:ext>
            </a:extLst>
          </p:cNvPr>
          <p:cNvSpPr/>
          <p:nvPr/>
        </p:nvSpPr>
        <p:spPr>
          <a:xfrm>
            <a:off x="-1" y="1206304"/>
            <a:ext cx="1275735" cy="701093"/>
          </a:xfrm>
          <a:prstGeom prst="homePlate">
            <a:avLst>
              <a:gd name="adj" fmla="val 3043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tx1"/>
                </a:solidFill>
              </a:rPr>
              <a:t>Linee programmatiche</a:t>
            </a:r>
          </a:p>
        </p:txBody>
      </p:sp>
      <p:sp>
        <p:nvSpPr>
          <p:cNvPr id="46" name="Arrow: Pentagon 89">
            <a:extLst>
              <a:ext uri="{FF2B5EF4-FFF2-40B4-BE49-F238E27FC236}">
                <a16:creationId xmlns:a16="http://schemas.microsoft.com/office/drawing/2014/main" id="{72EC03A7-704B-4104-9116-5E1711720338}"/>
              </a:ext>
            </a:extLst>
          </p:cNvPr>
          <p:cNvSpPr/>
          <p:nvPr/>
        </p:nvSpPr>
        <p:spPr>
          <a:xfrm>
            <a:off x="1058527" y="1449194"/>
            <a:ext cx="5158442" cy="212400"/>
          </a:xfrm>
          <a:prstGeom prst="homePlate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000" b="1" dirty="0"/>
              <a:t>     L.P. 3.2: La transizione digitale e la tecnologia per i quartieri</a:t>
            </a:r>
          </a:p>
        </p:txBody>
      </p:sp>
      <p:sp>
        <p:nvSpPr>
          <p:cNvPr id="47" name="Arrow: Pentagon 90">
            <a:extLst>
              <a:ext uri="{FF2B5EF4-FFF2-40B4-BE49-F238E27FC236}">
                <a16:creationId xmlns:a16="http://schemas.microsoft.com/office/drawing/2014/main" id="{D0E0C180-FACE-458B-AF8D-981FFF980CB4}"/>
              </a:ext>
            </a:extLst>
          </p:cNvPr>
          <p:cNvSpPr/>
          <p:nvPr/>
        </p:nvSpPr>
        <p:spPr>
          <a:xfrm>
            <a:off x="1053312" y="1206303"/>
            <a:ext cx="5158800" cy="212400"/>
          </a:xfrm>
          <a:prstGeom prst="homePlate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000" b="1" dirty="0"/>
              <a:t>   L.P. 1.4: L'azione amministrativa e il rapporto con i cittadini</a:t>
            </a:r>
          </a:p>
        </p:txBody>
      </p:sp>
      <p:grpSp>
        <p:nvGrpSpPr>
          <p:cNvPr id="48" name="Group 92">
            <a:extLst>
              <a:ext uri="{FF2B5EF4-FFF2-40B4-BE49-F238E27FC236}">
                <a16:creationId xmlns:a16="http://schemas.microsoft.com/office/drawing/2014/main" id="{D86ECBAD-5E15-4502-9B7D-E0884EA4DF43}"/>
              </a:ext>
            </a:extLst>
          </p:cNvPr>
          <p:cNvGrpSpPr/>
          <p:nvPr/>
        </p:nvGrpSpPr>
        <p:grpSpPr>
          <a:xfrm>
            <a:off x="6147140" y="1215132"/>
            <a:ext cx="5374617" cy="208568"/>
            <a:chOff x="6147141" y="1581812"/>
            <a:chExt cx="5374617" cy="326586"/>
          </a:xfrm>
        </p:grpSpPr>
        <p:sp>
          <p:nvSpPr>
            <p:cNvPr id="49" name="Arrow: Chevron 93">
              <a:extLst>
                <a:ext uri="{FF2B5EF4-FFF2-40B4-BE49-F238E27FC236}">
                  <a16:creationId xmlns:a16="http://schemas.microsoft.com/office/drawing/2014/main" id="{14D93662-FACD-42C2-8007-279382B24BEE}"/>
                </a:ext>
              </a:extLst>
            </p:cNvPr>
            <p:cNvSpPr/>
            <p:nvPr/>
          </p:nvSpPr>
          <p:spPr>
            <a:xfrm>
              <a:off x="6147141" y="1581850"/>
              <a:ext cx="437636" cy="326548"/>
            </a:xfrm>
            <a:prstGeom prst="chevron">
              <a:avLst>
                <a:gd name="adj" fmla="val 50604"/>
              </a:avLst>
            </a:prstGeom>
            <a:solidFill>
              <a:schemeClr val="bg2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sz="1000" b="1"/>
            </a:p>
          </p:txBody>
        </p:sp>
        <p:sp>
          <p:nvSpPr>
            <p:cNvPr id="50" name="Arrow: Pentagon 94">
              <a:extLst>
                <a:ext uri="{FF2B5EF4-FFF2-40B4-BE49-F238E27FC236}">
                  <a16:creationId xmlns:a16="http://schemas.microsoft.com/office/drawing/2014/main" id="{CE89EA3B-30E1-42CE-9E67-6AA404716B19}"/>
                </a:ext>
              </a:extLst>
            </p:cNvPr>
            <p:cNvSpPr/>
            <p:nvPr/>
          </p:nvSpPr>
          <p:spPr>
            <a:xfrm>
              <a:off x="6362958" y="1581812"/>
              <a:ext cx="5158800" cy="323534"/>
            </a:xfrm>
            <a:prstGeom prst="homePlate">
              <a:avLst/>
            </a:prstGeom>
            <a:solidFill>
              <a:schemeClr val="bg2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000" b="1" dirty="0"/>
                <a:t> L.P. 5.1: La cultura, il turismo, Milano-Cortina 2026</a:t>
              </a:r>
            </a:p>
          </p:txBody>
        </p:sp>
      </p:grpSp>
      <p:sp>
        <p:nvSpPr>
          <p:cNvPr id="51" name="Arrow: Pentagon 95">
            <a:extLst>
              <a:ext uri="{FF2B5EF4-FFF2-40B4-BE49-F238E27FC236}">
                <a16:creationId xmlns:a16="http://schemas.microsoft.com/office/drawing/2014/main" id="{FC436F63-004F-4524-8C8A-A44F75AA5864}"/>
              </a:ext>
            </a:extLst>
          </p:cNvPr>
          <p:cNvSpPr/>
          <p:nvPr/>
        </p:nvSpPr>
        <p:spPr>
          <a:xfrm>
            <a:off x="-1" y="1206304"/>
            <a:ext cx="1275735" cy="701093"/>
          </a:xfrm>
          <a:prstGeom prst="homePlate">
            <a:avLst>
              <a:gd name="adj" fmla="val 3043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tx1"/>
                </a:solidFill>
              </a:rPr>
              <a:t>Linee programmatiche</a:t>
            </a:r>
          </a:p>
        </p:txBody>
      </p:sp>
      <p:grpSp>
        <p:nvGrpSpPr>
          <p:cNvPr id="52" name="Group 96">
            <a:extLst>
              <a:ext uri="{FF2B5EF4-FFF2-40B4-BE49-F238E27FC236}">
                <a16:creationId xmlns:a16="http://schemas.microsoft.com/office/drawing/2014/main" id="{DB652345-7BCA-47C4-8652-427B3515C02B}"/>
              </a:ext>
            </a:extLst>
          </p:cNvPr>
          <p:cNvGrpSpPr/>
          <p:nvPr/>
        </p:nvGrpSpPr>
        <p:grpSpPr>
          <a:xfrm>
            <a:off x="6154918" y="1691061"/>
            <a:ext cx="5374617" cy="209368"/>
            <a:chOff x="6147141" y="1581812"/>
            <a:chExt cx="5374617" cy="342374"/>
          </a:xfrm>
        </p:grpSpPr>
        <p:sp>
          <p:nvSpPr>
            <p:cNvPr id="53" name="Arrow: Chevron 97">
              <a:extLst>
                <a:ext uri="{FF2B5EF4-FFF2-40B4-BE49-F238E27FC236}">
                  <a16:creationId xmlns:a16="http://schemas.microsoft.com/office/drawing/2014/main" id="{81DFFE29-FD4C-4216-BCD6-3EC7E4E61579}"/>
                </a:ext>
              </a:extLst>
            </p:cNvPr>
            <p:cNvSpPr/>
            <p:nvPr/>
          </p:nvSpPr>
          <p:spPr>
            <a:xfrm>
              <a:off x="6147141" y="1581851"/>
              <a:ext cx="437636" cy="342335"/>
            </a:xfrm>
            <a:prstGeom prst="chevron">
              <a:avLst>
                <a:gd name="adj" fmla="val 50604"/>
              </a:avLst>
            </a:prstGeom>
            <a:solidFill>
              <a:schemeClr val="bg2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sz="1050" b="1"/>
            </a:p>
          </p:txBody>
        </p:sp>
        <p:sp>
          <p:nvSpPr>
            <p:cNvPr id="54" name="Arrow: Pentagon 98">
              <a:extLst>
                <a:ext uri="{FF2B5EF4-FFF2-40B4-BE49-F238E27FC236}">
                  <a16:creationId xmlns:a16="http://schemas.microsoft.com/office/drawing/2014/main" id="{45DD5A40-F85A-4CEE-B997-CEFFF1803CAB}"/>
                </a:ext>
              </a:extLst>
            </p:cNvPr>
            <p:cNvSpPr/>
            <p:nvPr/>
          </p:nvSpPr>
          <p:spPr>
            <a:xfrm>
              <a:off x="6362958" y="1581812"/>
              <a:ext cx="5158800" cy="342374"/>
            </a:xfrm>
            <a:prstGeom prst="homePlate">
              <a:avLst/>
            </a:prstGeom>
            <a:solidFill>
              <a:schemeClr val="bg2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050" b="1" dirty="0"/>
                <a:t>Piano Aria Clima</a:t>
              </a:r>
            </a:p>
          </p:txBody>
        </p:sp>
      </p:grpSp>
      <p:grpSp>
        <p:nvGrpSpPr>
          <p:cNvPr id="55" name="Group 99">
            <a:extLst>
              <a:ext uri="{FF2B5EF4-FFF2-40B4-BE49-F238E27FC236}">
                <a16:creationId xmlns:a16="http://schemas.microsoft.com/office/drawing/2014/main" id="{E62F13D4-9364-4AB9-A7C1-B495581E781B}"/>
              </a:ext>
            </a:extLst>
          </p:cNvPr>
          <p:cNvGrpSpPr/>
          <p:nvPr/>
        </p:nvGrpSpPr>
        <p:grpSpPr>
          <a:xfrm>
            <a:off x="6154918" y="1447221"/>
            <a:ext cx="5374617" cy="209368"/>
            <a:chOff x="6147141" y="1581812"/>
            <a:chExt cx="5374617" cy="342374"/>
          </a:xfrm>
        </p:grpSpPr>
        <p:sp>
          <p:nvSpPr>
            <p:cNvPr id="56" name="Arrow: Chevron 100">
              <a:extLst>
                <a:ext uri="{FF2B5EF4-FFF2-40B4-BE49-F238E27FC236}">
                  <a16:creationId xmlns:a16="http://schemas.microsoft.com/office/drawing/2014/main" id="{94CE20C8-7037-4323-9946-17F382C4A490}"/>
                </a:ext>
              </a:extLst>
            </p:cNvPr>
            <p:cNvSpPr/>
            <p:nvPr/>
          </p:nvSpPr>
          <p:spPr>
            <a:xfrm>
              <a:off x="6147141" y="1581851"/>
              <a:ext cx="437636" cy="342335"/>
            </a:xfrm>
            <a:prstGeom prst="chevron">
              <a:avLst>
                <a:gd name="adj" fmla="val 50604"/>
              </a:avLst>
            </a:prstGeom>
            <a:solidFill>
              <a:schemeClr val="bg2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sz="1050" b="1"/>
            </a:p>
          </p:txBody>
        </p:sp>
        <p:sp>
          <p:nvSpPr>
            <p:cNvPr id="57" name="Arrow: Pentagon 101">
              <a:extLst>
                <a:ext uri="{FF2B5EF4-FFF2-40B4-BE49-F238E27FC236}">
                  <a16:creationId xmlns:a16="http://schemas.microsoft.com/office/drawing/2014/main" id="{A04C925D-B429-4EE6-90F8-FE07C3848D94}"/>
                </a:ext>
              </a:extLst>
            </p:cNvPr>
            <p:cNvSpPr/>
            <p:nvPr/>
          </p:nvSpPr>
          <p:spPr>
            <a:xfrm>
              <a:off x="6362958" y="1581812"/>
              <a:ext cx="5158800" cy="342374"/>
            </a:xfrm>
            <a:prstGeom prst="homePlate">
              <a:avLst/>
            </a:prstGeom>
            <a:solidFill>
              <a:schemeClr val="bg2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000" b="1" dirty="0"/>
                <a:t>L.P. 6.1: Noi ci siamo</a:t>
              </a:r>
            </a:p>
          </p:txBody>
        </p:sp>
      </p:grpSp>
      <p:cxnSp>
        <p:nvCxnSpPr>
          <p:cNvPr id="58" name="Connector: Elbow 56">
            <a:extLst>
              <a:ext uri="{FF2B5EF4-FFF2-40B4-BE49-F238E27FC236}">
                <a16:creationId xmlns:a16="http://schemas.microsoft.com/office/drawing/2014/main" id="{0ED50108-50C3-4909-BD5B-708722FBF4B6}"/>
              </a:ext>
            </a:extLst>
          </p:cNvPr>
          <p:cNvCxnSpPr>
            <a:cxnSpLocks/>
            <a:stCxn id="23" idx="3"/>
            <a:endCxn id="20" idx="1"/>
          </p:cNvCxnSpPr>
          <p:nvPr/>
        </p:nvCxnSpPr>
        <p:spPr>
          <a:xfrm flipV="1">
            <a:off x="3079904" y="2644375"/>
            <a:ext cx="664181" cy="27142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7">
            <a:extLst>
              <a:ext uri="{FF2B5EF4-FFF2-40B4-BE49-F238E27FC236}">
                <a16:creationId xmlns:a16="http://schemas.microsoft.com/office/drawing/2014/main" id="{4B1FD982-28C5-4815-A904-C2A326A09672}"/>
              </a:ext>
            </a:extLst>
          </p:cNvPr>
          <p:cNvSpPr txBox="1"/>
          <p:nvPr/>
        </p:nvSpPr>
        <p:spPr>
          <a:xfrm>
            <a:off x="1053312" y="5170857"/>
            <a:ext cx="2026511" cy="51125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algn="ctr">
              <a:defRPr sz="11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sz="900" b="1" dirty="0">
                <a:solidFill>
                  <a:schemeClr val="tx1"/>
                </a:solidFill>
              </a:rPr>
              <a:t>Coordinare l’ecosistema urbano degli asset tecnologici e digitali del territorio in logica Smart City</a:t>
            </a:r>
            <a:endParaRPr lang="it-IT" sz="900" b="1" strike="sngStrike" dirty="0">
              <a:solidFill>
                <a:schemeClr val="tx1"/>
              </a:solidFill>
            </a:endParaRPr>
          </a:p>
        </p:txBody>
      </p:sp>
      <p:sp>
        <p:nvSpPr>
          <p:cNvPr id="60" name="TextBox 61">
            <a:extLst>
              <a:ext uri="{FF2B5EF4-FFF2-40B4-BE49-F238E27FC236}">
                <a16:creationId xmlns:a16="http://schemas.microsoft.com/office/drawing/2014/main" id="{6DE19D7A-C8F0-4CC9-A4A1-0EFE3F2EC11A}"/>
              </a:ext>
            </a:extLst>
          </p:cNvPr>
          <p:cNvSpPr txBox="1"/>
          <p:nvPr/>
        </p:nvSpPr>
        <p:spPr>
          <a:xfrm>
            <a:off x="1053312" y="5738391"/>
            <a:ext cx="2026511" cy="4628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it-IT"/>
            </a:defPPr>
            <a:lvl1pPr algn="ctr">
              <a:defRPr sz="11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sz="900" b="1" dirty="0">
                <a:solidFill>
                  <a:schemeClr val="tx1"/>
                </a:solidFill>
              </a:rPr>
              <a:t>Piano Triennale dell'Informatica, valorizzando l’opportunità PNRR e la </a:t>
            </a:r>
            <a:r>
              <a:rPr lang="it-IT" sz="900" b="1" dirty="0" err="1">
                <a:solidFill>
                  <a:schemeClr val="tx1"/>
                </a:solidFill>
              </a:rPr>
              <a:t>Cybersecurity</a:t>
            </a:r>
            <a:endParaRPr lang="it-IT" sz="900" b="1" strike="sngStrike" dirty="0">
              <a:solidFill>
                <a:schemeClr val="tx1"/>
              </a:solidFill>
            </a:endParaRPr>
          </a:p>
        </p:txBody>
      </p:sp>
      <p:cxnSp>
        <p:nvCxnSpPr>
          <p:cNvPr id="61" name="Connector: Elbow 65">
            <a:extLst>
              <a:ext uri="{FF2B5EF4-FFF2-40B4-BE49-F238E27FC236}">
                <a16:creationId xmlns:a16="http://schemas.microsoft.com/office/drawing/2014/main" id="{6F90DA8A-B191-4819-833C-6C56F1AD5AF2}"/>
              </a:ext>
            </a:extLst>
          </p:cNvPr>
          <p:cNvCxnSpPr>
            <a:cxnSpLocks/>
            <a:stCxn id="59" idx="3"/>
            <a:endCxn id="20" idx="1"/>
          </p:cNvCxnSpPr>
          <p:nvPr/>
        </p:nvCxnSpPr>
        <p:spPr>
          <a:xfrm flipV="1">
            <a:off x="3079823" y="2644375"/>
            <a:ext cx="664262" cy="2782111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8">
            <a:extLst>
              <a:ext uri="{FF2B5EF4-FFF2-40B4-BE49-F238E27FC236}">
                <a16:creationId xmlns:a16="http://schemas.microsoft.com/office/drawing/2014/main" id="{FB5930F9-2CFB-4EFA-906B-1C879F4D6FE9}"/>
              </a:ext>
            </a:extLst>
          </p:cNvPr>
          <p:cNvCxnSpPr>
            <a:cxnSpLocks/>
            <a:stCxn id="60" idx="3"/>
            <a:endCxn id="20" idx="1"/>
          </p:cNvCxnSpPr>
          <p:nvPr/>
        </p:nvCxnSpPr>
        <p:spPr>
          <a:xfrm flipV="1">
            <a:off x="3079823" y="2644375"/>
            <a:ext cx="664262" cy="3325451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861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519D38-7F60-4784-A957-FDD9CC7EE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54815"/>
          </a:xfrm>
        </p:spPr>
        <p:txBody>
          <a:bodyPr/>
          <a:lstStyle/>
          <a:p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Principali programmi di trasformazione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60169797-F746-4229-BCDA-FEB41AB60F95}"/>
              </a:ext>
            </a:extLst>
          </p:cNvPr>
          <p:cNvSpPr/>
          <p:nvPr/>
        </p:nvSpPr>
        <p:spPr>
          <a:xfrm>
            <a:off x="809917" y="1208278"/>
            <a:ext cx="1548000" cy="792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>
                <a:solidFill>
                  <a:schemeClr val="tx1"/>
                </a:solidFill>
              </a:rPr>
              <a:t>CITIZEN EXPERIENCE &amp; CRM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9C555A83-548F-42A7-87E8-55585C46A9C7}"/>
              </a:ext>
            </a:extLst>
          </p:cNvPr>
          <p:cNvSpPr/>
          <p:nvPr/>
        </p:nvSpPr>
        <p:spPr>
          <a:xfrm>
            <a:off x="2489201" y="1217098"/>
            <a:ext cx="8302861" cy="792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6000" indent="-216000"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chemeClr val="tx1"/>
                </a:solidFill>
              </a:rPr>
              <a:t>Digitalizzazione dei servizi ai cittadini e dei relativi processi e strumenti di interazione digitale (App, Web, ecc.)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chemeClr val="tx1"/>
                </a:solidFill>
              </a:rPr>
              <a:t>Ampliamento dell’integrazione delle piattaforme nazionali (ANPR, Piattaforma notifiche, </a:t>
            </a:r>
            <a:r>
              <a:rPr lang="it-IT" sz="1100" b="1" dirty="0" err="1">
                <a:solidFill>
                  <a:schemeClr val="tx1"/>
                </a:solidFill>
              </a:rPr>
              <a:t>PagoPA</a:t>
            </a:r>
            <a:r>
              <a:rPr lang="it-IT" sz="1100" b="1" dirty="0">
                <a:solidFill>
                  <a:schemeClr val="tx1"/>
                </a:solidFill>
              </a:rPr>
              <a:t>, SPID, ecc.)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chemeClr val="tx1"/>
                </a:solidFill>
              </a:rPr>
              <a:t>Estensione del CRM a servizi esterni (partner) e per l’erogazione dei servizi di sportello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chemeClr val="tx1"/>
                </a:solidFill>
              </a:rPr>
              <a:t>Monitoraggio del canale CRM, identificazione e indirizzo dei </a:t>
            </a:r>
            <a:r>
              <a:rPr lang="it-IT" sz="1100" b="1" dirty="0" err="1">
                <a:solidFill>
                  <a:schemeClr val="tx1"/>
                </a:solidFill>
              </a:rPr>
              <a:t>pain</a:t>
            </a:r>
            <a:r>
              <a:rPr lang="it-IT" sz="1100" b="1" dirty="0">
                <a:solidFill>
                  <a:schemeClr val="tx1"/>
                </a:solidFill>
              </a:rPr>
              <a:t>-point dei cittadini al fine di migliorare i servizi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16EE142B-B6A2-4F50-AF7A-DC216172B0B7}"/>
              </a:ext>
            </a:extLst>
          </p:cNvPr>
          <p:cNvSpPr/>
          <p:nvPr/>
        </p:nvSpPr>
        <p:spPr>
          <a:xfrm>
            <a:off x="812856" y="2070377"/>
            <a:ext cx="1560425" cy="792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>
                <a:solidFill>
                  <a:schemeClr val="tx1"/>
                </a:solidFill>
              </a:rPr>
              <a:t>Applicativi e Processi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3D73FB54-A1F3-47C6-BEB7-D85099048D02}"/>
              </a:ext>
            </a:extLst>
          </p:cNvPr>
          <p:cNvSpPr/>
          <p:nvPr/>
        </p:nvSpPr>
        <p:spPr>
          <a:xfrm>
            <a:off x="2492140" y="2079197"/>
            <a:ext cx="8302861" cy="792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6000" indent="-216000"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chemeClr val="tx1"/>
                </a:solidFill>
              </a:rPr>
              <a:t>Estensione del programma SAP ed introduzione di un nuovo modello di controllo gestionale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chemeClr val="tx1"/>
                </a:solidFill>
              </a:rPr>
              <a:t>Ulteriore digitalizzazione dei processi relativi alle Attività Produttive e Sportelli Imprese (SUE, SUA, SUEV)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chemeClr val="tx1"/>
                </a:solidFill>
              </a:rPr>
              <a:t>Razionalizzazione del portafoglio di Archivi digitali e ampliamento della digitalizzazione dei processi autorizzativi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chemeClr val="tx1"/>
                </a:solidFill>
              </a:rPr>
              <a:t>Adeguamento dei processi e dei sistemi afferenti all’area Risorse Umane (PIAO)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CDDB6A42-DA5B-42AC-9772-062BBFCE5109}"/>
              </a:ext>
            </a:extLst>
          </p:cNvPr>
          <p:cNvSpPr/>
          <p:nvPr/>
        </p:nvSpPr>
        <p:spPr>
          <a:xfrm>
            <a:off x="806979" y="2925749"/>
            <a:ext cx="1560425" cy="792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>
                <a:solidFill>
                  <a:schemeClr val="tx1"/>
                </a:solidFill>
              </a:rPr>
              <a:t>DATI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29DAE538-228C-4BF8-85C0-C98DC10642A8}"/>
              </a:ext>
            </a:extLst>
          </p:cNvPr>
          <p:cNvSpPr/>
          <p:nvPr/>
        </p:nvSpPr>
        <p:spPr>
          <a:xfrm>
            <a:off x="2486263" y="2934569"/>
            <a:ext cx="8302861" cy="792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6000" indent="-216000"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chemeClr val="tx1"/>
                </a:solidFill>
              </a:rPr>
              <a:t>Ampliamento dell’integrazione delle fonti dati e definizione di un modello di Data Governance complessivo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chemeClr val="tx1"/>
                </a:solidFill>
              </a:rPr>
              <a:t>Adempimenti nell’ambito di rilevazione Statistica e dei Censimenti ISTAT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chemeClr val="tx1"/>
                </a:solidFill>
              </a:rPr>
              <a:t>Soluzioni di Location Intelligence e Gemello Digitale della città per realizzare modelli analitici e previsionali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it-IT" sz="1100" b="1">
                <a:solidFill>
                  <a:schemeClr val="tx1"/>
                </a:solidFill>
              </a:rPr>
              <a:t>Sviluppo di un punto unico di accesso all’offerta di dati pubblici e aperti</a:t>
            </a:r>
            <a:endParaRPr lang="it-IT" sz="1100" b="1" dirty="0">
              <a:solidFill>
                <a:schemeClr val="tx1"/>
              </a:solidFill>
            </a:endParaRP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FD1C0A9A-53EE-493C-85D9-3C5E7721D37A}"/>
              </a:ext>
            </a:extLst>
          </p:cNvPr>
          <p:cNvSpPr/>
          <p:nvPr/>
        </p:nvSpPr>
        <p:spPr>
          <a:xfrm>
            <a:off x="809918" y="3782536"/>
            <a:ext cx="1560425" cy="792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>
                <a:solidFill>
                  <a:schemeClr val="tx1"/>
                </a:solidFill>
              </a:rPr>
              <a:t>Infrastrutture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F832DE9C-0240-4E79-9DE1-96C63F49AEA7}"/>
              </a:ext>
            </a:extLst>
          </p:cNvPr>
          <p:cNvSpPr/>
          <p:nvPr/>
        </p:nvSpPr>
        <p:spPr>
          <a:xfrm>
            <a:off x="2489202" y="3791357"/>
            <a:ext cx="8302861" cy="792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6000" indent="-216000"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chemeClr val="tx1"/>
                </a:solidFill>
              </a:rPr>
              <a:t>Migrazione infrastrutturale verso modello cloud valorizzando il gli investimenti del PNRR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chemeClr val="tx1"/>
                </a:solidFill>
              </a:rPr>
              <a:t>Virtualizzazione delle postazioni di lavoro e ampliamento delle modalità Agile / </a:t>
            </a:r>
            <a:r>
              <a:rPr lang="it-IT" sz="1100" b="1" dirty="0" err="1">
                <a:solidFill>
                  <a:schemeClr val="tx1"/>
                </a:solidFill>
              </a:rPr>
              <a:t>Near</a:t>
            </a:r>
            <a:r>
              <a:rPr lang="it-IT" sz="1100" b="1" dirty="0">
                <a:solidFill>
                  <a:schemeClr val="tx1"/>
                </a:solidFill>
              </a:rPr>
              <a:t> working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chemeClr val="tx1"/>
                </a:solidFill>
              </a:rPr>
              <a:t>Sviluppo soluzioni </a:t>
            </a:r>
            <a:r>
              <a:rPr lang="it-IT" sz="1100" b="1" dirty="0" err="1">
                <a:solidFill>
                  <a:schemeClr val="tx1"/>
                </a:solidFill>
              </a:rPr>
              <a:t>hybrid</a:t>
            </a:r>
            <a:r>
              <a:rPr lang="it-IT" sz="1100" b="1" dirty="0">
                <a:solidFill>
                  <a:schemeClr val="tx1"/>
                </a:solidFill>
              </a:rPr>
              <a:t>-cloud ad alta resilienza (BC/DR)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chemeClr val="tx1"/>
                </a:solidFill>
              </a:rPr>
              <a:t>Razionalizzazione Portafoglio Tecnologico al fine di ridurre i costi tecnologici e di manutenzione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D58FECD6-0D3B-46D0-B724-D6C7E2BACFBC}"/>
              </a:ext>
            </a:extLst>
          </p:cNvPr>
          <p:cNvSpPr/>
          <p:nvPr/>
        </p:nvSpPr>
        <p:spPr>
          <a:xfrm>
            <a:off x="809919" y="4637667"/>
            <a:ext cx="1560425" cy="792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>
                <a:solidFill>
                  <a:schemeClr val="tx1"/>
                </a:solidFill>
              </a:rPr>
              <a:t>Demand &amp; Programmi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3555821E-8027-4391-8150-130B67559CB3}"/>
              </a:ext>
            </a:extLst>
          </p:cNvPr>
          <p:cNvSpPr/>
          <p:nvPr/>
        </p:nvSpPr>
        <p:spPr>
          <a:xfrm>
            <a:off x="2489203" y="4646488"/>
            <a:ext cx="8302861" cy="792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6000" indent="-216000"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chemeClr val="tx1"/>
                </a:solidFill>
              </a:rPr>
              <a:t>Sviluppo e introduzione di un modello di Demand integrato per indirizzare i fabbisogni delle direzioni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chemeClr val="tx1"/>
                </a:solidFill>
              </a:rPr>
              <a:t>Introduzione di un modello di pianificazione e controllo della spesa ICT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chemeClr val="tx1"/>
                </a:solidFill>
              </a:rPr>
              <a:t>Attuazione e monitoraggio del piano tecnologico PNNR e dei progetti finanziati (EU-</a:t>
            </a:r>
            <a:r>
              <a:rPr lang="it-IT" sz="1100" b="1" dirty="0" err="1">
                <a:solidFill>
                  <a:schemeClr val="tx1"/>
                </a:solidFill>
              </a:rPr>
              <a:t>React</a:t>
            </a:r>
            <a:r>
              <a:rPr lang="it-IT" sz="1100" b="1" dirty="0">
                <a:solidFill>
                  <a:schemeClr val="tx1"/>
                </a:solidFill>
              </a:rPr>
              <a:t>)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chemeClr val="tx1"/>
                </a:solidFill>
              </a:rPr>
              <a:t>Coordinamento dell’ecosistema digitale urbano e supporto ai progetti del Board di Innovazione Tecnologica</a:t>
            </a:r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18A1FD0A-4158-46B0-B190-AD0F2C99C9F7}"/>
              </a:ext>
            </a:extLst>
          </p:cNvPr>
          <p:cNvSpPr/>
          <p:nvPr/>
        </p:nvSpPr>
        <p:spPr>
          <a:xfrm>
            <a:off x="809917" y="5484340"/>
            <a:ext cx="1560425" cy="792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>
                <a:solidFill>
                  <a:schemeClr val="tx1"/>
                </a:solidFill>
              </a:rPr>
              <a:t>Cyber Security</a:t>
            </a: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FD05B49D-DCC1-4FB5-B11F-3C18ACADB8FB}"/>
              </a:ext>
            </a:extLst>
          </p:cNvPr>
          <p:cNvSpPr/>
          <p:nvPr/>
        </p:nvSpPr>
        <p:spPr>
          <a:xfrm>
            <a:off x="2489201" y="5493161"/>
            <a:ext cx="8302861" cy="792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6000" indent="-216000"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chemeClr val="tx1"/>
                </a:solidFill>
              </a:rPr>
              <a:t>Assesment integrato e revisione del modello di cyber security complessivo.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chemeClr val="tx1"/>
                </a:solidFill>
              </a:rPr>
              <a:t>Razionalizzazione dei sistemi di sicurezza e dei relativi contratti di servizio.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chemeClr val="tx1"/>
                </a:solidFill>
              </a:rPr>
              <a:t>Sviluppo e coordinamento dei piani di formazione Cyber Security per i dipendenti dell’ente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chemeClr val="tx1"/>
                </a:solidFill>
              </a:rPr>
              <a:t>Revisione del modello di rilascio delle soluzioni distribuite nell’ente ai fini del monitoraggio della Cyber Security</a:t>
            </a:r>
          </a:p>
        </p:txBody>
      </p:sp>
    </p:spTree>
    <p:extLst>
      <p:ext uri="{BB962C8B-B14F-4D97-AF65-F5344CB8AC3E}">
        <p14:creationId xmlns:p14="http://schemas.microsoft.com/office/powerpoint/2010/main" val="3457634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519D38-7F60-4784-A957-FDD9CC7EE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91" y="308875"/>
            <a:ext cx="9404723" cy="776489"/>
          </a:xfrm>
        </p:spPr>
        <p:txBody>
          <a:bodyPr/>
          <a:lstStyle/>
          <a:p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SFIDE DI MEDIO PERIODO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21458C5-5F8F-4850-8F72-532E1D6FD93A}"/>
              </a:ext>
            </a:extLst>
          </p:cNvPr>
          <p:cNvSpPr/>
          <p:nvPr/>
        </p:nvSpPr>
        <p:spPr>
          <a:xfrm>
            <a:off x="745722" y="4860454"/>
            <a:ext cx="5095782" cy="97654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INVESTIMENTI TECNOLOGICI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AAB1E3F4-3D6F-40CF-899E-ABAC9F12416A}"/>
              </a:ext>
            </a:extLst>
          </p:cNvPr>
          <p:cNvSpPr/>
          <p:nvPr/>
        </p:nvSpPr>
        <p:spPr>
          <a:xfrm>
            <a:off x="747201" y="3787735"/>
            <a:ext cx="1614257" cy="97654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tx1"/>
                </a:solidFill>
              </a:rPr>
              <a:t>MANUTENZIONE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61B0BBE0-CE55-4584-925E-7BEEA6ED0563}"/>
              </a:ext>
            </a:extLst>
          </p:cNvPr>
          <p:cNvSpPr/>
          <p:nvPr/>
        </p:nvSpPr>
        <p:spPr>
          <a:xfrm>
            <a:off x="2487224" y="3778404"/>
            <a:ext cx="1614257" cy="97654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tx1"/>
                </a:solidFill>
              </a:rPr>
              <a:t>SERVIZI E LICENZE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A1105BDB-98C0-418F-9A33-440802A2A91D}"/>
              </a:ext>
            </a:extLst>
          </p:cNvPr>
          <p:cNvSpPr/>
          <p:nvPr/>
        </p:nvSpPr>
        <p:spPr>
          <a:xfrm>
            <a:off x="4227247" y="3787735"/>
            <a:ext cx="1614257" cy="97654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tx1"/>
                </a:solidFill>
              </a:rPr>
              <a:t>PERSONALE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053BD19-B4F6-4219-B7EA-1A845EF18BA5}"/>
              </a:ext>
            </a:extLst>
          </p:cNvPr>
          <p:cNvSpPr/>
          <p:nvPr/>
        </p:nvSpPr>
        <p:spPr>
          <a:xfrm>
            <a:off x="745722" y="2696354"/>
            <a:ext cx="5095782" cy="97654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it-IT" sz="1600" b="1" dirty="0">
                <a:solidFill>
                  <a:schemeClr val="tx1"/>
                </a:solidFill>
              </a:rPr>
              <a:t>SOLUZIONI</a:t>
            </a:r>
          </a:p>
          <a:p>
            <a:pPr algn="ctr"/>
            <a:endParaRPr lang="it-IT" sz="1600" b="1" dirty="0">
              <a:solidFill>
                <a:schemeClr val="tx1"/>
              </a:solidFill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733952A0-A786-4A77-8ABE-318933F44B47}"/>
              </a:ext>
            </a:extLst>
          </p:cNvPr>
          <p:cNvSpPr/>
          <p:nvPr/>
        </p:nvSpPr>
        <p:spPr>
          <a:xfrm>
            <a:off x="846334" y="3184626"/>
            <a:ext cx="893688" cy="4010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tx1"/>
                </a:solidFill>
              </a:rPr>
              <a:t>PROCESSI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8FF1347D-B113-4E75-BD5F-DDA8314371A7}"/>
              </a:ext>
            </a:extLst>
          </p:cNvPr>
          <p:cNvSpPr/>
          <p:nvPr/>
        </p:nvSpPr>
        <p:spPr>
          <a:xfrm>
            <a:off x="2834934" y="3184626"/>
            <a:ext cx="893688" cy="4010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tx1"/>
                </a:solidFill>
              </a:rPr>
              <a:t>DATI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78F0E998-7769-416A-AFAD-7EEEEBEAAE36}"/>
              </a:ext>
            </a:extLst>
          </p:cNvPr>
          <p:cNvSpPr/>
          <p:nvPr/>
        </p:nvSpPr>
        <p:spPr>
          <a:xfrm>
            <a:off x="1840634" y="3184626"/>
            <a:ext cx="893688" cy="4010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tx1"/>
                </a:solidFill>
              </a:rPr>
              <a:t>SERVIZI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F50F53ED-9DD9-4253-ADDD-A38A9FEBA8AD}"/>
              </a:ext>
            </a:extLst>
          </p:cNvPr>
          <p:cNvSpPr/>
          <p:nvPr/>
        </p:nvSpPr>
        <p:spPr>
          <a:xfrm>
            <a:off x="3834177" y="3184626"/>
            <a:ext cx="893688" cy="4010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tx1"/>
                </a:solidFill>
              </a:rPr>
              <a:t>ICT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4226286D-6B44-45AE-BBA9-B71C964E7267}"/>
              </a:ext>
            </a:extLst>
          </p:cNvPr>
          <p:cNvSpPr/>
          <p:nvPr/>
        </p:nvSpPr>
        <p:spPr>
          <a:xfrm>
            <a:off x="4829463" y="3184626"/>
            <a:ext cx="893688" cy="4010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tx1"/>
                </a:solidFill>
              </a:rPr>
              <a:t>SICUREZZA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0D0BFC5F-BFE8-4AF9-AD40-D6CAE0FF9A6B}"/>
              </a:ext>
            </a:extLst>
          </p:cNvPr>
          <p:cNvSpPr/>
          <p:nvPr/>
        </p:nvSpPr>
        <p:spPr>
          <a:xfrm>
            <a:off x="756091" y="1944209"/>
            <a:ext cx="1614257" cy="637307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bg1"/>
                </a:solidFill>
              </a:rPr>
              <a:t>ENTE E DIPENDENTI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C13B61C0-BA1D-4835-BA14-469747B75754}"/>
              </a:ext>
            </a:extLst>
          </p:cNvPr>
          <p:cNvSpPr/>
          <p:nvPr/>
        </p:nvSpPr>
        <p:spPr>
          <a:xfrm>
            <a:off x="2487224" y="1953541"/>
            <a:ext cx="1614257" cy="637307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bg1"/>
                </a:solidFill>
              </a:rPr>
              <a:t>CITTADINI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8BDC660E-E9CE-400E-BF07-66EF7BE54F1E}"/>
              </a:ext>
            </a:extLst>
          </p:cNvPr>
          <p:cNvSpPr/>
          <p:nvPr/>
        </p:nvSpPr>
        <p:spPr>
          <a:xfrm>
            <a:off x="4218357" y="1953541"/>
            <a:ext cx="1614257" cy="637307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bg1"/>
                </a:solidFill>
              </a:rPr>
              <a:t>OPERATORI ECONOMICI</a:t>
            </a: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5A6F2E75-C2AE-47DA-AAA9-5A21D7C3BB1C}"/>
              </a:ext>
            </a:extLst>
          </p:cNvPr>
          <p:cNvSpPr/>
          <p:nvPr/>
        </p:nvSpPr>
        <p:spPr>
          <a:xfrm flipV="1">
            <a:off x="1109704" y="5720109"/>
            <a:ext cx="2072947" cy="578554"/>
          </a:xfrm>
          <a:prstGeom prst="downArrow">
            <a:avLst>
              <a:gd name="adj1" fmla="val 63704"/>
              <a:gd name="adj2" fmla="val 5000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848F5F87-E03A-42D8-83A2-EE3AB9367FF4}"/>
              </a:ext>
            </a:extLst>
          </p:cNvPr>
          <p:cNvSpPr txBox="1"/>
          <p:nvPr/>
        </p:nvSpPr>
        <p:spPr>
          <a:xfrm>
            <a:off x="1837187" y="5836998"/>
            <a:ext cx="604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b="1" dirty="0"/>
              <a:t>Fondi</a:t>
            </a:r>
          </a:p>
          <a:p>
            <a:pPr algn="ctr"/>
            <a:r>
              <a:rPr lang="it-IT" sz="1200" b="1" dirty="0"/>
              <a:t>Propri</a:t>
            </a:r>
          </a:p>
        </p:txBody>
      </p:sp>
      <p:sp>
        <p:nvSpPr>
          <p:cNvPr id="24" name="Freccia in giù 23">
            <a:extLst>
              <a:ext uri="{FF2B5EF4-FFF2-40B4-BE49-F238E27FC236}">
                <a16:creationId xmlns:a16="http://schemas.microsoft.com/office/drawing/2014/main" id="{6AC09C58-C07E-49CB-8DB8-C6C46A36CC88}"/>
              </a:ext>
            </a:extLst>
          </p:cNvPr>
          <p:cNvSpPr/>
          <p:nvPr/>
        </p:nvSpPr>
        <p:spPr>
          <a:xfrm flipV="1">
            <a:off x="3428259" y="5721589"/>
            <a:ext cx="2072947" cy="578554"/>
          </a:xfrm>
          <a:prstGeom prst="downArrow">
            <a:avLst>
              <a:gd name="adj1" fmla="val 62848"/>
              <a:gd name="adj2" fmla="val 5000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43D7D55C-3AD0-4BDC-A21F-BFCA4DA5D1E0}"/>
              </a:ext>
            </a:extLst>
          </p:cNvPr>
          <p:cNvSpPr txBox="1"/>
          <p:nvPr/>
        </p:nvSpPr>
        <p:spPr>
          <a:xfrm>
            <a:off x="3860239" y="5831916"/>
            <a:ext cx="1208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b="1" dirty="0"/>
              <a:t>Finanziamenti</a:t>
            </a:r>
          </a:p>
          <a:p>
            <a:pPr algn="ctr"/>
            <a:r>
              <a:rPr lang="it-IT" sz="1200" b="1" dirty="0"/>
              <a:t>(PNRR)</a:t>
            </a:r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43F82B61-07B9-4661-BA38-B0BD5F8FF553}"/>
              </a:ext>
            </a:extLst>
          </p:cNvPr>
          <p:cNvSpPr/>
          <p:nvPr/>
        </p:nvSpPr>
        <p:spPr>
          <a:xfrm>
            <a:off x="2277860" y="4655528"/>
            <a:ext cx="292963" cy="292963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F963A376-8950-4F61-8AA2-CA36DA011286}"/>
              </a:ext>
            </a:extLst>
          </p:cNvPr>
          <p:cNvSpPr/>
          <p:nvPr/>
        </p:nvSpPr>
        <p:spPr>
          <a:xfrm>
            <a:off x="5501206" y="4417429"/>
            <a:ext cx="292963" cy="292963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137BA1F7-4114-4F73-9134-64AAA1B6A327}"/>
              </a:ext>
            </a:extLst>
          </p:cNvPr>
          <p:cNvSpPr/>
          <p:nvPr/>
        </p:nvSpPr>
        <p:spPr>
          <a:xfrm>
            <a:off x="2277860" y="1856982"/>
            <a:ext cx="292963" cy="292963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EA5EF1CA-6AA6-4D39-9DFC-8B762893B224}"/>
              </a:ext>
            </a:extLst>
          </p:cNvPr>
          <p:cNvSpPr/>
          <p:nvPr/>
        </p:nvSpPr>
        <p:spPr>
          <a:xfrm>
            <a:off x="6283163" y="2149945"/>
            <a:ext cx="292963" cy="292963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FBCA0544-D20F-43DB-8E94-2A45CA99FDD9}"/>
              </a:ext>
            </a:extLst>
          </p:cNvPr>
          <p:cNvSpPr/>
          <p:nvPr/>
        </p:nvSpPr>
        <p:spPr>
          <a:xfrm>
            <a:off x="6109311" y="1944208"/>
            <a:ext cx="5095782" cy="3887707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 dirty="0">
              <a:solidFill>
                <a:schemeClr val="tx1"/>
              </a:solidFill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312F44D4-108C-41ED-9C97-80CD42ACBD97}"/>
              </a:ext>
            </a:extLst>
          </p:cNvPr>
          <p:cNvSpPr txBox="1"/>
          <p:nvPr/>
        </p:nvSpPr>
        <p:spPr>
          <a:xfrm>
            <a:off x="6585403" y="2136027"/>
            <a:ext cx="38298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rgbClr val="FF0000"/>
                </a:solidFill>
              </a:rPr>
              <a:t>INCIDENZA SPESA CORRENTE (CAPEX-OPEX SHIFT)</a:t>
            </a:r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A4BEBFB7-681C-4E9D-8EDD-AE7FD261072A}"/>
              </a:ext>
            </a:extLst>
          </p:cNvPr>
          <p:cNvSpPr/>
          <p:nvPr/>
        </p:nvSpPr>
        <p:spPr>
          <a:xfrm>
            <a:off x="6283163" y="3332657"/>
            <a:ext cx="292963" cy="292963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F77642F0-8AC6-4154-9F50-E1DAC08CB893}"/>
              </a:ext>
            </a:extLst>
          </p:cNvPr>
          <p:cNvSpPr txBox="1"/>
          <p:nvPr/>
        </p:nvSpPr>
        <p:spPr>
          <a:xfrm>
            <a:off x="6585403" y="3318739"/>
            <a:ext cx="2698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rgbClr val="FF0000"/>
                </a:solidFill>
              </a:rPr>
              <a:t>COMPETENZE E RISORSE ICT (SKILL)</a:t>
            </a:r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id="{9FAF534A-68A9-4B93-B6FE-D1678D37F184}"/>
              </a:ext>
            </a:extLst>
          </p:cNvPr>
          <p:cNvSpPr/>
          <p:nvPr/>
        </p:nvSpPr>
        <p:spPr>
          <a:xfrm>
            <a:off x="6283163" y="4510666"/>
            <a:ext cx="292963" cy="292963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00198E0D-D74F-4EF4-BC43-8BC2FAEE2A53}"/>
              </a:ext>
            </a:extLst>
          </p:cNvPr>
          <p:cNvSpPr txBox="1"/>
          <p:nvPr/>
        </p:nvSpPr>
        <p:spPr>
          <a:xfrm>
            <a:off x="6585403" y="4496748"/>
            <a:ext cx="4341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rgbClr val="FF0000"/>
                </a:solidFill>
              </a:rPr>
              <a:t>GESTIONE DEL CAMBIAMENTO (CHANGE MANAGEMENT)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9DC718F7-271C-46AB-B56E-F336ACA11FE8}"/>
              </a:ext>
            </a:extLst>
          </p:cNvPr>
          <p:cNvSpPr txBox="1"/>
          <p:nvPr/>
        </p:nvSpPr>
        <p:spPr>
          <a:xfrm>
            <a:off x="6272811" y="2401599"/>
            <a:ext cx="4859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Maggiore incidenza della spesa corrente spinta da 3 fattori: </a:t>
            </a:r>
            <a:r>
              <a:rPr lang="it-IT" sz="1200" b="1" dirty="0"/>
              <a:t>accelerazione degli investimenti </a:t>
            </a:r>
            <a:r>
              <a:rPr lang="it-IT" sz="1200" dirty="0"/>
              <a:t>incrementa le spese di manutenzione; </a:t>
            </a:r>
            <a:r>
              <a:rPr lang="it-IT" sz="1200" b="1" dirty="0"/>
              <a:t>migrazione verso il Cloud </a:t>
            </a:r>
            <a:r>
              <a:rPr lang="it-IT" sz="1200" dirty="0"/>
              <a:t>(PNRR); spinta verso </a:t>
            </a:r>
            <a:r>
              <a:rPr lang="it-IT" sz="1200" b="1" dirty="0"/>
              <a:t>nuovi</a:t>
            </a:r>
            <a:r>
              <a:rPr lang="it-IT" sz="1200" dirty="0"/>
              <a:t> </a:t>
            </a:r>
            <a:r>
              <a:rPr lang="it-IT" sz="1200" b="1" dirty="0"/>
              <a:t>modelli di business «a servizio» </a:t>
            </a:r>
            <a:r>
              <a:rPr lang="it-IT" sz="1200" dirty="0"/>
              <a:t>da parte dei fornitori. 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9F12FD44-7C1C-47D1-BD0A-B10051B725F6}"/>
              </a:ext>
            </a:extLst>
          </p:cNvPr>
          <p:cNvSpPr txBox="1"/>
          <p:nvPr/>
        </p:nvSpPr>
        <p:spPr>
          <a:xfrm>
            <a:off x="6274286" y="3592686"/>
            <a:ext cx="4859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Il governo della tecnologie richiede </a:t>
            </a:r>
            <a:r>
              <a:rPr lang="it-IT" sz="1200" b="1" dirty="0"/>
              <a:t>competenze specifiche ed un continuo aggiornamento</a:t>
            </a:r>
            <a:r>
              <a:rPr lang="it-IT" sz="1200" dirty="0"/>
              <a:t> delle risorse. Diventa sempre più </a:t>
            </a:r>
            <a:r>
              <a:rPr lang="it-IT" sz="1200" b="1" dirty="0"/>
              <a:t>difficile attirare e trattenere risorse con competenze specialistiche </a:t>
            </a:r>
            <a:r>
              <a:rPr lang="it-IT" sz="1200" dirty="0"/>
              <a:t>molto richieste nel settore privato.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5AD40D27-DAC6-4210-B380-FAA5FED289CE}"/>
              </a:ext>
            </a:extLst>
          </p:cNvPr>
          <p:cNvSpPr txBox="1"/>
          <p:nvPr/>
        </p:nvSpPr>
        <p:spPr>
          <a:xfrm>
            <a:off x="6271698" y="4783773"/>
            <a:ext cx="48597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La trasformazione digitale dei processi e dei servizi deve essere affiancata da una </a:t>
            </a:r>
            <a:r>
              <a:rPr lang="it-IT" sz="1200" b="1" dirty="0"/>
              <a:t>proattiva gestione del cambiamento </a:t>
            </a:r>
            <a:r>
              <a:rPr lang="it-IT" sz="1200" dirty="0"/>
              <a:t>delle persone coinvolte, sia attraverso </a:t>
            </a:r>
            <a:r>
              <a:rPr lang="it-IT" sz="1200" b="1" dirty="0"/>
              <a:t>percorsi di sviluppo e adeguamento delle competenze</a:t>
            </a:r>
            <a:r>
              <a:rPr lang="it-IT" sz="1200" dirty="0"/>
              <a:t>, sia mediante </a:t>
            </a:r>
            <a:r>
              <a:rPr lang="it-IT" sz="1200" b="1" dirty="0"/>
              <a:t>coinvolgimento diretto nella revisione dei processi operativi</a:t>
            </a:r>
            <a:r>
              <a:rPr lang="it-IT" sz="1200" dirty="0"/>
              <a:t>.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E640AA85-9EC7-424B-A976-04FF8326318B}"/>
              </a:ext>
            </a:extLst>
          </p:cNvPr>
          <p:cNvSpPr txBox="1"/>
          <p:nvPr/>
        </p:nvSpPr>
        <p:spPr>
          <a:xfrm>
            <a:off x="846334" y="904588"/>
            <a:ext cx="9505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 sfide di contesto ICT/Digital di medio periodo da affrontare costituiscono un ulteriore elemento di indirizzo della strategia tecnologica e digitale</a:t>
            </a:r>
          </a:p>
        </p:txBody>
      </p:sp>
    </p:spTree>
    <p:extLst>
      <p:ext uri="{BB962C8B-B14F-4D97-AF65-F5344CB8AC3E}">
        <p14:creationId xmlns:p14="http://schemas.microsoft.com/office/powerpoint/2010/main" val="474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98FD6C-BDB8-48CB-A0A1-7D46786DC3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4500" dirty="0">
                <a:solidFill>
                  <a:schemeClr val="tx1"/>
                </a:solidFill>
              </a:rPr>
              <a:t>GRAZIE</a:t>
            </a:r>
            <a:br>
              <a:rPr lang="it-IT" sz="4500" dirty="0">
                <a:solidFill>
                  <a:schemeClr val="tx1"/>
                </a:solidFill>
              </a:rPr>
            </a:br>
            <a:endParaRPr lang="en-US" sz="4500" dirty="0">
              <a:solidFill>
                <a:schemeClr val="tx1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B96118F-1ED5-42EF-A486-7E7ACC0CF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1345" y="1353498"/>
            <a:ext cx="2936836" cy="4151003"/>
          </a:xfrm>
          <a:prstGeom prst="rect">
            <a:avLst/>
          </a:prstGeom>
          <a:effectLst/>
        </p:spPr>
      </p:pic>
      <p:sp>
        <p:nvSpPr>
          <p:cNvPr id="6" name="Sottotitolo 5">
            <a:extLst>
              <a:ext uri="{FF2B5EF4-FFF2-40B4-BE49-F238E27FC236}">
                <a16:creationId xmlns:a16="http://schemas.microsoft.com/office/drawing/2014/main" id="{C82E437E-6C1E-4657-8527-EB2472399B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74562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1857</TotalTime>
  <Words>995</Words>
  <Application>Microsoft Office PowerPoint</Application>
  <PresentationFormat>Widescreen</PresentationFormat>
  <Paragraphs>143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Ione</vt:lpstr>
      <vt:lpstr>PRESENTAZIONE ITED COMMISSIONE COSILIARE </vt:lpstr>
      <vt:lpstr>Razionale della Direzione ITeD</vt:lpstr>
      <vt:lpstr>Direzione ITeD – Organigramma</vt:lpstr>
      <vt:lpstr>Direzione ITeD – Management Team</vt:lpstr>
      <vt:lpstr>DUP - ITED</vt:lpstr>
      <vt:lpstr>Principali programmi di trasformazione</vt:lpstr>
      <vt:lpstr>SFIDE DI MEDIO PERIODO</vt:lpstr>
      <vt:lpstr>GRAZIE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KICK OFF BOARD INNOVAZIONE TECNOLOGICA E TRASFORMAZIONE DIGITALE</dc:title>
  <dc:creator>Layla Pavone</dc:creator>
  <cp:lastModifiedBy>Guido Arnone</cp:lastModifiedBy>
  <cp:revision>54</cp:revision>
  <cp:lastPrinted>2022-06-14T07:19:42Z</cp:lastPrinted>
  <dcterms:created xsi:type="dcterms:W3CDTF">2022-03-05T17:08:48Z</dcterms:created>
  <dcterms:modified xsi:type="dcterms:W3CDTF">2022-06-14T11:44:19Z</dcterms:modified>
</cp:coreProperties>
</file>